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1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3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5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6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8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9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0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2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23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4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5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6.xml" ContentType="application/vnd.openxmlformats-officedocument.drawingml.diagramData+xml"/>
  <Override PartName="/ppt/diagrams/data10.xml" ContentType="application/vnd.openxmlformats-officedocument.drawingml.diagramData+xml"/>
  <Override PartName="/ppt/diagrams/data4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ata17.xml" ContentType="application/vnd.openxmlformats-officedocument.drawingml.diagramData+xml"/>
  <Override PartName="/ppt/diagrams/data8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ata21.xml" ContentType="application/vnd.openxmlformats-officedocument.drawingml.diagramData+xml"/>
  <Override PartName="/ppt/diagrams/data12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ata14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2"/>
  </p:notesMasterIdLst>
  <p:sldIdLst>
    <p:sldId id="285" r:id="rId2"/>
    <p:sldId id="884" r:id="rId3"/>
    <p:sldId id="668" r:id="rId4"/>
    <p:sldId id="669" r:id="rId5"/>
    <p:sldId id="670" r:id="rId6"/>
    <p:sldId id="676" r:id="rId7"/>
    <p:sldId id="671" r:id="rId8"/>
    <p:sldId id="672" r:id="rId9"/>
    <p:sldId id="677" r:id="rId10"/>
    <p:sldId id="258" r:id="rId11"/>
    <p:sldId id="841" r:id="rId12"/>
    <p:sldId id="645" r:id="rId13"/>
    <p:sldId id="420" r:id="rId14"/>
    <p:sldId id="646" r:id="rId15"/>
    <p:sldId id="647" r:id="rId16"/>
    <p:sldId id="648" r:id="rId17"/>
    <p:sldId id="649" r:id="rId18"/>
    <p:sldId id="421" r:id="rId19"/>
    <p:sldId id="651" r:id="rId20"/>
    <p:sldId id="847" r:id="rId21"/>
    <p:sldId id="835" r:id="rId22"/>
    <p:sldId id="848" r:id="rId23"/>
    <p:sldId id="850" r:id="rId24"/>
    <p:sldId id="851" r:id="rId25"/>
    <p:sldId id="762" r:id="rId26"/>
    <p:sldId id="852" r:id="rId27"/>
    <p:sldId id="853" r:id="rId28"/>
    <p:sldId id="854" r:id="rId29"/>
    <p:sldId id="855" r:id="rId30"/>
    <p:sldId id="763" r:id="rId31"/>
    <p:sldId id="770" r:id="rId32"/>
    <p:sldId id="769" r:id="rId33"/>
    <p:sldId id="856" r:id="rId34"/>
    <p:sldId id="857" r:id="rId35"/>
    <p:sldId id="766" r:id="rId36"/>
    <p:sldId id="780" r:id="rId37"/>
    <p:sldId id="767" r:id="rId38"/>
    <p:sldId id="644" r:id="rId39"/>
    <p:sldId id="858" r:id="rId40"/>
    <p:sldId id="859" r:id="rId41"/>
    <p:sldId id="918" r:id="rId42"/>
    <p:sldId id="919" r:id="rId43"/>
    <p:sldId id="920" r:id="rId44"/>
    <p:sldId id="813" r:id="rId45"/>
    <p:sldId id="860" r:id="rId46"/>
    <p:sldId id="861" r:id="rId47"/>
    <p:sldId id="862" r:id="rId48"/>
    <p:sldId id="830" r:id="rId49"/>
    <p:sldId id="834" r:id="rId50"/>
    <p:sldId id="863" r:id="rId51"/>
    <p:sldId id="823" r:id="rId52"/>
    <p:sldId id="921" r:id="rId53"/>
    <p:sldId id="831" r:id="rId54"/>
    <p:sldId id="871" r:id="rId55"/>
    <p:sldId id="922" r:id="rId56"/>
    <p:sldId id="685" r:id="rId57"/>
    <p:sldId id="686" r:id="rId58"/>
    <p:sldId id="874" r:id="rId59"/>
    <p:sldId id="752" r:id="rId60"/>
    <p:sldId id="875" r:id="rId61"/>
    <p:sldId id="877" r:id="rId62"/>
    <p:sldId id="879" r:id="rId63"/>
    <p:sldId id="876" r:id="rId64"/>
    <p:sldId id="880" r:id="rId65"/>
    <p:sldId id="754" r:id="rId66"/>
    <p:sldId id="881" r:id="rId67"/>
    <p:sldId id="755" r:id="rId68"/>
    <p:sldId id="882" r:id="rId69"/>
    <p:sldId id="885" r:id="rId70"/>
    <p:sldId id="886" r:id="rId71"/>
    <p:sldId id="890" r:id="rId72"/>
    <p:sldId id="891" r:id="rId73"/>
    <p:sldId id="883" r:id="rId74"/>
    <p:sldId id="892" r:id="rId75"/>
    <p:sldId id="887" r:id="rId76"/>
    <p:sldId id="888" r:id="rId77"/>
    <p:sldId id="889" r:id="rId78"/>
    <p:sldId id="895" r:id="rId79"/>
    <p:sldId id="897" r:id="rId80"/>
    <p:sldId id="893" r:id="rId81"/>
    <p:sldId id="898" r:id="rId82"/>
    <p:sldId id="899" r:id="rId83"/>
    <p:sldId id="900" r:id="rId84"/>
    <p:sldId id="901" r:id="rId85"/>
    <p:sldId id="902" r:id="rId86"/>
    <p:sldId id="903" r:id="rId87"/>
    <p:sldId id="904" r:id="rId88"/>
    <p:sldId id="905" r:id="rId89"/>
    <p:sldId id="906" r:id="rId90"/>
    <p:sldId id="907" r:id="rId91"/>
    <p:sldId id="908" r:id="rId92"/>
    <p:sldId id="909" r:id="rId93"/>
    <p:sldId id="910" r:id="rId94"/>
    <p:sldId id="911" r:id="rId95"/>
    <p:sldId id="912" r:id="rId96"/>
    <p:sldId id="913" r:id="rId97"/>
    <p:sldId id="914" r:id="rId98"/>
    <p:sldId id="915" r:id="rId99"/>
    <p:sldId id="916" r:id="rId100"/>
    <p:sldId id="917" r:id="rId101"/>
  </p:sldIdLst>
  <p:sldSz cx="12192000" cy="6858000"/>
  <p:notesSz cx="69977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0954"/>
    <a:srgbClr val="FF0000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2" autoAdjust="0"/>
    <p:restoredTop sz="94660"/>
  </p:normalViewPr>
  <p:slideViewPr>
    <p:cSldViewPr snapToGrid="0">
      <p:cViewPr varScale="1">
        <p:scale>
          <a:sx n="82" d="100"/>
          <a:sy n="82" d="100"/>
        </p:scale>
        <p:origin x="88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64.png"/><Relationship Id="rId1" Type="http://schemas.openxmlformats.org/officeDocument/2006/relationships/image" Target="../media/image252.png"/><Relationship Id="rId4" Type="http://schemas.openxmlformats.org/officeDocument/2006/relationships/image" Target="../media/image282.pn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diagrams/_rels/data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1.png"/><Relationship Id="rId1" Type="http://schemas.openxmlformats.org/officeDocument/2006/relationships/image" Target="../media/image261.png"/><Relationship Id="rId6" Type="http://schemas.openxmlformats.org/officeDocument/2006/relationships/image" Target="../media/image3110.png"/><Relationship Id="rId5" Type="http://schemas.openxmlformats.org/officeDocument/2006/relationships/image" Target="../media/image3010.png"/><Relationship Id="rId4" Type="http://schemas.openxmlformats.org/officeDocument/2006/relationships/image" Target="../media/image291.png"/></Relationships>
</file>

<file path=ppt/diagrams/_rels/data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image" Target="../media/image262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image" Target="../media/image470.png"/><Relationship Id="rId4" Type="http://schemas.openxmlformats.org/officeDocument/2006/relationships/image" Target="../media/image501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0.png"/><Relationship Id="rId1" Type="http://schemas.openxmlformats.org/officeDocument/2006/relationships/image" Target="../media/image54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diagrams/_rels/data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0.png"/><Relationship Id="rId1" Type="http://schemas.openxmlformats.org/officeDocument/2006/relationships/image" Target="../media/image50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image" Target="../media/image232.png"/></Relationships>
</file>

<file path=ppt/diagrams/_rels/data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0.png"/><Relationship Id="rId2" Type="http://schemas.openxmlformats.org/officeDocument/2006/relationships/image" Target="../media/image2500.png"/><Relationship Id="rId1" Type="http://schemas.openxmlformats.org/officeDocument/2006/relationships/image" Target="../media/image240.png"/><Relationship Id="rId4" Type="http://schemas.openxmlformats.org/officeDocument/2006/relationships/image" Target="../media/image2700.pn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AFFC41-0F8B-4C9C-9111-920669AB120F}" type="doc">
      <dgm:prSet loTypeId="urn:microsoft.com/office/officeart/2005/8/layout/vProcess5" loCatId="process" qsTypeId="urn:microsoft.com/office/officeart/2005/8/quickstyle/3d1" qsCatId="3D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F39C96A-0203-4A83-BF6D-3F23C67CDB05}">
      <dgm:prSet phldrT="[Text]"/>
      <dgm:spPr/>
      <dgm:t>
        <a:bodyPr/>
        <a:lstStyle/>
        <a:p>
          <a:r>
            <a:rPr lang="en-US" b="1" dirty="0"/>
            <a:t>Predict Severity with Gamma</a:t>
          </a:r>
          <a:endParaRPr lang="en-US" dirty="0"/>
        </a:p>
      </dgm:t>
    </dgm:pt>
    <dgm:pt modelId="{3CC28F23-D436-4138-ACFA-1EF0356C0138}" type="parTrans" cxnId="{09B655E7-819E-4932-9E43-8D0E72396A74}">
      <dgm:prSet/>
      <dgm:spPr/>
      <dgm:t>
        <a:bodyPr/>
        <a:lstStyle/>
        <a:p>
          <a:endParaRPr lang="en-US"/>
        </a:p>
      </dgm:t>
    </dgm:pt>
    <dgm:pt modelId="{E4B1CD72-B201-485F-ACCE-392013590BFA}" type="sibTrans" cxnId="{09B655E7-819E-4932-9E43-8D0E72396A74}">
      <dgm:prSet/>
      <dgm:spPr>
        <a:solidFill>
          <a:srgbClr val="00B050">
            <a:alpha val="90000"/>
          </a:srgbClr>
        </a:solidFill>
      </dgm:spPr>
      <dgm:t>
        <a:bodyPr/>
        <a:lstStyle/>
        <a:p>
          <a:endParaRPr lang="en-US"/>
        </a:p>
      </dgm:t>
    </dgm:pt>
    <dgm:pt modelId="{220949ED-E133-40A7-BABF-23C852FF7621}">
      <dgm:prSet phldrT="[Text]"/>
      <dgm:spPr/>
      <dgm:t>
        <a:bodyPr/>
        <a:lstStyle/>
        <a:p>
          <a:r>
            <a:rPr lang="en-US" b="1" dirty="0"/>
            <a:t>Predict Premium with Tweedie</a:t>
          </a:r>
        </a:p>
      </dgm:t>
    </dgm:pt>
    <dgm:pt modelId="{C3F414C4-C47E-4BE9-BC01-ED0DDBEF01D5}" type="parTrans" cxnId="{47E04905-5EF0-4DA7-A81E-008CBF74E15D}">
      <dgm:prSet/>
      <dgm:spPr/>
      <dgm:t>
        <a:bodyPr/>
        <a:lstStyle/>
        <a:p>
          <a:endParaRPr lang="en-US"/>
        </a:p>
      </dgm:t>
    </dgm:pt>
    <dgm:pt modelId="{BE8DC866-F2AB-4875-90D2-D3339832BAC5}" type="sibTrans" cxnId="{47E04905-5EF0-4DA7-A81E-008CBF74E15D}">
      <dgm:prSet/>
      <dgm:spPr/>
      <dgm:t>
        <a:bodyPr/>
        <a:lstStyle/>
        <a:p>
          <a:endParaRPr lang="en-US"/>
        </a:p>
      </dgm:t>
    </dgm:pt>
    <dgm:pt modelId="{E693D2B7-FD74-4945-A4A7-85114E029FC7}">
      <dgm:prSet/>
      <dgm:spPr/>
      <dgm:t>
        <a:bodyPr/>
        <a:lstStyle/>
        <a:p>
          <a:r>
            <a:rPr lang="en-US" b="1" dirty="0"/>
            <a:t>Zero-Inflated Poisson</a:t>
          </a:r>
        </a:p>
      </dgm:t>
    </dgm:pt>
    <dgm:pt modelId="{183B5B10-58BB-482B-9220-D6DC6E9A4C7D}" type="parTrans" cxnId="{CEE9760C-B98A-4E8A-920D-192471A1A5E3}">
      <dgm:prSet/>
      <dgm:spPr/>
      <dgm:t>
        <a:bodyPr/>
        <a:lstStyle/>
        <a:p>
          <a:endParaRPr lang="en-US"/>
        </a:p>
      </dgm:t>
    </dgm:pt>
    <dgm:pt modelId="{58E4A5A3-6273-494D-9CF9-1063EDC191E7}" type="sibTrans" cxnId="{CEE9760C-B98A-4E8A-920D-192471A1A5E3}">
      <dgm:prSet/>
      <dgm:spPr>
        <a:solidFill>
          <a:srgbClr val="00B050">
            <a:alpha val="90000"/>
          </a:srgbClr>
        </a:solidFill>
      </dgm:spPr>
      <dgm:t>
        <a:bodyPr/>
        <a:lstStyle/>
        <a:p>
          <a:endParaRPr lang="en-US"/>
        </a:p>
      </dgm:t>
    </dgm:pt>
    <dgm:pt modelId="{3A660438-BDC4-4C0B-BA8E-4FF7BA77351B}" type="pres">
      <dgm:prSet presAssocID="{25AFFC41-0F8B-4C9C-9111-920669AB120F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B7F987DE-43A9-4F93-8223-44B9F0391E60}" type="pres">
      <dgm:prSet presAssocID="{25AFFC41-0F8B-4C9C-9111-920669AB120F}" presName="dummyMaxCanvas" presStyleCnt="0">
        <dgm:presLayoutVars/>
      </dgm:prSet>
      <dgm:spPr/>
    </dgm:pt>
    <dgm:pt modelId="{E8065ED3-B661-4101-8AC8-188008151B21}" type="pres">
      <dgm:prSet presAssocID="{25AFFC41-0F8B-4C9C-9111-920669AB120F}" presName="ThreeNodes_1" presStyleLbl="node1" presStyleIdx="0" presStyleCnt="3" custLinFactNeighborX="52926" custLinFactNeighborY="-25996">
        <dgm:presLayoutVars>
          <dgm:bulletEnabled val="1"/>
        </dgm:presLayoutVars>
      </dgm:prSet>
      <dgm:spPr/>
    </dgm:pt>
    <dgm:pt modelId="{5A527F8E-D6C2-4446-B9E4-3F4BD05C327C}" type="pres">
      <dgm:prSet presAssocID="{25AFFC41-0F8B-4C9C-9111-920669AB120F}" presName="ThreeNodes_2" presStyleLbl="node1" presStyleIdx="1" presStyleCnt="3">
        <dgm:presLayoutVars>
          <dgm:bulletEnabled val="1"/>
        </dgm:presLayoutVars>
      </dgm:prSet>
      <dgm:spPr/>
    </dgm:pt>
    <dgm:pt modelId="{D37CDC11-6213-4669-917A-5CA882CBECE0}" type="pres">
      <dgm:prSet presAssocID="{25AFFC41-0F8B-4C9C-9111-920669AB120F}" presName="ThreeNodes_3" presStyleLbl="node1" presStyleIdx="2" presStyleCnt="3">
        <dgm:presLayoutVars>
          <dgm:bulletEnabled val="1"/>
        </dgm:presLayoutVars>
      </dgm:prSet>
      <dgm:spPr/>
    </dgm:pt>
    <dgm:pt modelId="{240701EC-C969-408A-8367-4F7E05702421}" type="pres">
      <dgm:prSet presAssocID="{25AFFC41-0F8B-4C9C-9111-920669AB120F}" presName="ThreeConn_1-2" presStyleLbl="fgAccFollowNode1" presStyleIdx="0" presStyleCnt="2">
        <dgm:presLayoutVars>
          <dgm:bulletEnabled val="1"/>
        </dgm:presLayoutVars>
      </dgm:prSet>
      <dgm:spPr/>
    </dgm:pt>
    <dgm:pt modelId="{F2CCB14A-556D-42C8-A93C-8C9788449D02}" type="pres">
      <dgm:prSet presAssocID="{25AFFC41-0F8B-4C9C-9111-920669AB120F}" presName="ThreeConn_2-3" presStyleLbl="fgAccFollowNode1" presStyleIdx="1" presStyleCnt="2">
        <dgm:presLayoutVars>
          <dgm:bulletEnabled val="1"/>
        </dgm:presLayoutVars>
      </dgm:prSet>
      <dgm:spPr/>
    </dgm:pt>
    <dgm:pt modelId="{7D01A643-3F92-4387-8747-CFD31ECFF9F6}" type="pres">
      <dgm:prSet presAssocID="{25AFFC41-0F8B-4C9C-9111-920669AB120F}" presName="ThreeNodes_1_text" presStyleLbl="node1" presStyleIdx="2" presStyleCnt="3">
        <dgm:presLayoutVars>
          <dgm:bulletEnabled val="1"/>
        </dgm:presLayoutVars>
      </dgm:prSet>
      <dgm:spPr/>
    </dgm:pt>
    <dgm:pt modelId="{B5A90398-CFE4-4A85-BEDE-0A9DD4F6D578}" type="pres">
      <dgm:prSet presAssocID="{25AFFC41-0F8B-4C9C-9111-920669AB120F}" presName="ThreeNodes_2_text" presStyleLbl="node1" presStyleIdx="2" presStyleCnt="3">
        <dgm:presLayoutVars>
          <dgm:bulletEnabled val="1"/>
        </dgm:presLayoutVars>
      </dgm:prSet>
      <dgm:spPr/>
    </dgm:pt>
    <dgm:pt modelId="{5EA7DEFE-6E36-44C8-92E0-AC071091D1AA}" type="pres">
      <dgm:prSet presAssocID="{25AFFC41-0F8B-4C9C-9111-920669AB120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17E1501-40CB-456B-B235-2B1F1F632E51}" type="presOf" srcId="{220949ED-E133-40A7-BABF-23C852FF7621}" destId="{D37CDC11-6213-4669-917A-5CA882CBECE0}" srcOrd="0" destOrd="0" presId="urn:microsoft.com/office/officeart/2005/8/layout/vProcess5"/>
    <dgm:cxn modelId="{47E04905-5EF0-4DA7-A81E-008CBF74E15D}" srcId="{25AFFC41-0F8B-4C9C-9111-920669AB120F}" destId="{220949ED-E133-40A7-BABF-23C852FF7621}" srcOrd="2" destOrd="0" parTransId="{C3F414C4-C47E-4BE9-BC01-ED0DDBEF01D5}" sibTransId="{BE8DC866-F2AB-4875-90D2-D3339832BAC5}"/>
    <dgm:cxn modelId="{CEE9760C-B98A-4E8A-920D-192471A1A5E3}" srcId="{25AFFC41-0F8B-4C9C-9111-920669AB120F}" destId="{E693D2B7-FD74-4945-A4A7-85114E029FC7}" srcOrd="0" destOrd="0" parTransId="{183B5B10-58BB-482B-9220-D6DC6E9A4C7D}" sibTransId="{58E4A5A3-6273-494D-9CF9-1063EDC191E7}"/>
    <dgm:cxn modelId="{0E20F60E-6689-47AA-A74E-B0F8F2A82FD7}" type="presOf" srcId="{220949ED-E133-40A7-BABF-23C852FF7621}" destId="{5EA7DEFE-6E36-44C8-92E0-AC071091D1AA}" srcOrd="1" destOrd="0" presId="urn:microsoft.com/office/officeart/2005/8/layout/vProcess5"/>
    <dgm:cxn modelId="{A24C942C-2585-498C-9A58-825A0890B5B0}" type="presOf" srcId="{6F39C96A-0203-4A83-BF6D-3F23C67CDB05}" destId="{B5A90398-CFE4-4A85-BEDE-0A9DD4F6D578}" srcOrd="1" destOrd="0" presId="urn:microsoft.com/office/officeart/2005/8/layout/vProcess5"/>
    <dgm:cxn modelId="{CD7FB378-FFDE-4665-BF1D-9435F7E3F6DB}" type="presOf" srcId="{6F39C96A-0203-4A83-BF6D-3F23C67CDB05}" destId="{5A527F8E-D6C2-4446-B9E4-3F4BD05C327C}" srcOrd="0" destOrd="0" presId="urn:microsoft.com/office/officeart/2005/8/layout/vProcess5"/>
    <dgm:cxn modelId="{562B9E79-0425-4ABF-8349-707067FC6C9A}" type="presOf" srcId="{E693D2B7-FD74-4945-A4A7-85114E029FC7}" destId="{7D01A643-3F92-4387-8747-CFD31ECFF9F6}" srcOrd="1" destOrd="0" presId="urn:microsoft.com/office/officeart/2005/8/layout/vProcess5"/>
    <dgm:cxn modelId="{75657989-5066-4479-B0AE-7DFF12949742}" type="presOf" srcId="{58E4A5A3-6273-494D-9CF9-1063EDC191E7}" destId="{240701EC-C969-408A-8367-4F7E05702421}" srcOrd="0" destOrd="0" presId="urn:microsoft.com/office/officeart/2005/8/layout/vProcess5"/>
    <dgm:cxn modelId="{B2F14B92-EFFE-4D0E-9DD5-F723281B871B}" type="presOf" srcId="{E4B1CD72-B201-485F-ACCE-392013590BFA}" destId="{F2CCB14A-556D-42C8-A93C-8C9788449D02}" srcOrd="0" destOrd="0" presId="urn:microsoft.com/office/officeart/2005/8/layout/vProcess5"/>
    <dgm:cxn modelId="{F955B79E-416E-44C9-ADFF-9D5E37D50A58}" type="presOf" srcId="{25AFFC41-0F8B-4C9C-9111-920669AB120F}" destId="{3A660438-BDC4-4C0B-BA8E-4FF7BA77351B}" srcOrd="0" destOrd="0" presId="urn:microsoft.com/office/officeart/2005/8/layout/vProcess5"/>
    <dgm:cxn modelId="{09B655E7-819E-4932-9E43-8D0E72396A74}" srcId="{25AFFC41-0F8B-4C9C-9111-920669AB120F}" destId="{6F39C96A-0203-4A83-BF6D-3F23C67CDB05}" srcOrd="1" destOrd="0" parTransId="{3CC28F23-D436-4138-ACFA-1EF0356C0138}" sibTransId="{E4B1CD72-B201-485F-ACCE-392013590BFA}"/>
    <dgm:cxn modelId="{EFFF40FE-E3A0-4E77-93A7-11ADB79B804D}" type="presOf" srcId="{E693D2B7-FD74-4945-A4A7-85114E029FC7}" destId="{E8065ED3-B661-4101-8AC8-188008151B21}" srcOrd="0" destOrd="0" presId="urn:microsoft.com/office/officeart/2005/8/layout/vProcess5"/>
    <dgm:cxn modelId="{55C8E412-4CD3-445E-B016-88EF976B0E48}" type="presParOf" srcId="{3A660438-BDC4-4C0B-BA8E-4FF7BA77351B}" destId="{B7F987DE-43A9-4F93-8223-44B9F0391E60}" srcOrd="0" destOrd="0" presId="urn:microsoft.com/office/officeart/2005/8/layout/vProcess5"/>
    <dgm:cxn modelId="{A373E5CB-177B-46BE-BF71-DAA00FFCA6CD}" type="presParOf" srcId="{3A660438-BDC4-4C0B-BA8E-4FF7BA77351B}" destId="{E8065ED3-B661-4101-8AC8-188008151B21}" srcOrd="1" destOrd="0" presId="urn:microsoft.com/office/officeart/2005/8/layout/vProcess5"/>
    <dgm:cxn modelId="{74ED3042-E279-4A7A-9B01-8E8070A7AC1D}" type="presParOf" srcId="{3A660438-BDC4-4C0B-BA8E-4FF7BA77351B}" destId="{5A527F8E-D6C2-4446-B9E4-3F4BD05C327C}" srcOrd="2" destOrd="0" presId="urn:microsoft.com/office/officeart/2005/8/layout/vProcess5"/>
    <dgm:cxn modelId="{BADC45A7-0701-4E3C-8092-125267246E93}" type="presParOf" srcId="{3A660438-BDC4-4C0B-BA8E-4FF7BA77351B}" destId="{D37CDC11-6213-4669-917A-5CA882CBECE0}" srcOrd="3" destOrd="0" presId="urn:microsoft.com/office/officeart/2005/8/layout/vProcess5"/>
    <dgm:cxn modelId="{5742DCDC-9FD8-4D6E-9D10-984EFB15D00B}" type="presParOf" srcId="{3A660438-BDC4-4C0B-BA8E-4FF7BA77351B}" destId="{240701EC-C969-408A-8367-4F7E05702421}" srcOrd="4" destOrd="0" presId="urn:microsoft.com/office/officeart/2005/8/layout/vProcess5"/>
    <dgm:cxn modelId="{B19F7CA0-A854-4F66-91BB-CA2F4FE59336}" type="presParOf" srcId="{3A660438-BDC4-4C0B-BA8E-4FF7BA77351B}" destId="{F2CCB14A-556D-42C8-A93C-8C9788449D02}" srcOrd="5" destOrd="0" presId="urn:microsoft.com/office/officeart/2005/8/layout/vProcess5"/>
    <dgm:cxn modelId="{4627407A-7164-44DF-A3DA-C8824BC8DD2E}" type="presParOf" srcId="{3A660438-BDC4-4C0B-BA8E-4FF7BA77351B}" destId="{7D01A643-3F92-4387-8747-CFD31ECFF9F6}" srcOrd="6" destOrd="0" presId="urn:microsoft.com/office/officeart/2005/8/layout/vProcess5"/>
    <dgm:cxn modelId="{E113CD97-7569-4B23-BD71-E507A66C9C72}" type="presParOf" srcId="{3A660438-BDC4-4C0B-BA8E-4FF7BA77351B}" destId="{B5A90398-CFE4-4A85-BEDE-0A9DD4F6D578}" srcOrd="7" destOrd="0" presId="urn:microsoft.com/office/officeart/2005/8/layout/vProcess5"/>
    <dgm:cxn modelId="{8DAD2477-1EAB-4F29-B384-1D55207E5822}" type="presParOf" srcId="{3A660438-BDC4-4C0B-BA8E-4FF7BA77351B}" destId="{5EA7DEFE-6E36-44C8-92E0-AC071091D1A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9A3AC87-2DC6-4FF7-A149-3DE4F49F5A6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9DFB0D-E26C-4E2E-8805-875D1AB67529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 anchor="ctr"/>
        <a:lstStyle/>
        <a:p>
          <a:pPr algn="ctr"/>
          <a:r>
            <a:rPr lang="en-US" sz="3200" dirty="0"/>
            <a:t>Shape and Scale</a:t>
          </a:r>
        </a:p>
      </dgm:t>
    </dgm:pt>
    <dgm:pt modelId="{B87A737B-7A1D-4E0B-ABDA-12D56B478514}" type="parTrans" cxnId="{EB288C78-DDAA-4FE0-ADA9-3A426AAFFE30}">
      <dgm:prSet/>
      <dgm:spPr/>
      <dgm:t>
        <a:bodyPr/>
        <a:lstStyle/>
        <a:p>
          <a:endParaRPr lang="en-US"/>
        </a:p>
      </dgm:t>
    </dgm:pt>
    <dgm:pt modelId="{CCC5EAC7-8BEC-42BC-A540-A277845BCC65}" type="sibTrans" cxnId="{EB288C78-DDAA-4FE0-ADA9-3A426AAFFE30}">
      <dgm:prSet/>
      <dgm:spPr/>
      <dgm:t>
        <a:bodyPr/>
        <a:lstStyle/>
        <a:p>
          <a:endParaRPr lang="en-US"/>
        </a:p>
      </dgm:t>
    </dgm:pt>
    <dgm:pt modelId="{8D99BE5E-3629-4598-A247-3BB6E1723D16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9889E47-54AA-411B-9D9C-E46075395663}" type="parTrans" cxnId="{BE7C28FD-D5C6-4986-9A92-9F3BDC482E6E}">
      <dgm:prSet/>
      <dgm:spPr/>
      <dgm:t>
        <a:bodyPr/>
        <a:lstStyle/>
        <a:p>
          <a:endParaRPr lang="en-US"/>
        </a:p>
      </dgm:t>
    </dgm:pt>
    <dgm:pt modelId="{0529BC19-E33C-4003-9A6B-50900E7330DE}" type="sibTrans" cxnId="{BE7C28FD-D5C6-4986-9A92-9F3BDC482E6E}">
      <dgm:prSet/>
      <dgm:spPr/>
      <dgm:t>
        <a:bodyPr/>
        <a:lstStyle/>
        <a:p>
          <a:endParaRPr lang="en-US"/>
        </a:p>
      </dgm:t>
    </dgm:pt>
    <dgm:pt modelId="{77F18FC3-2051-46D0-A52A-45FDF4C95FBE}">
      <dgm:prSet phldrT="[Text]"/>
      <dgm:spPr>
        <a:blipFill>
          <a:blip xmlns:r="http://schemas.openxmlformats.org/officeDocument/2006/relationships" r:embed="rId2"/>
          <a:stretch>
            <a:fillRect l="-1328" t="-481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7F983C4-4045-477C-883B-7EE5F2F21C9F}" type="parTrans" cxnId="{5C76FAF6-33C1-47D8-AFD6-6D346DE40A83}">
      <dgm:prSet/>
      <dgm:spPr/>
      <dgm:t>
        <a:bodyPr/>
        <a:lstStyle/>
        <a:p>
          <a:endParaRPr lang="en-US"/>
        </a:p>
      </dgm:t>
    </dgm:pt>
    <dgm:pt modelId="{E5ACF01C-4959-4F5D-8D59-DAD05F4A74E4}" type="sibTrans" cxnId="{5C76FAF6-33C1-47D8-AFD6-6D346DE40A83}">
      <dgm:prSet/>
      <dgm:spPr/>
      <dgm:t>
        <a:bodyPr/>
        <a:lstStyle/>
        <a:p>
          <a:endParaRPr lang="en-US"/>
        </a:p>
      </dgm:t>
    </dgm:pt>
    <dgm:pt modelId="{205BEC2D-9023-4605-BC26-5A3F43C5902D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 anchor="ctr"/>
        <a:lstStyle/>
        <a:p>
          <a:pPr algn="ctr"/>
          <a:r>
            <a:rPr lang="en-US" sz="3200" dirty="0"/>
            <a:t>Mean and Scale</a:t>
          </a:r>
        </a:p>
      </dgm:t>
    </dgm:pt>
    <dgm:pt modelId="{EB6FCC9B-3B95-4FCB-A680-F0FF5E10E6C1}" type="parTrans" cxnId="{4893ACEA-D7B9-4506-82AD-D4F1A04E8635}">
      <dgm:prSet/>
      <dgm:spPr/>
      <dgm:t>
        <a:bodyPr/>
        <a:lstStyle/>
        <a:p>
          <a:endParaRPr lang="en-US"/>
        </a:p>
      </dgm:t>
    </dgm:pt>
    <dgm:pt modelId="{A0F744A3-CF5F-4247-9988-4F44CDB48DB4}" type="sibTrans" cxnId="{4893ACEA-D7B9-4506-82AD-D4F1A04E8635}">
      <dgm:prSet/>
      <dgm:spPr/>
      <dgm:t>
        <a:bodyPr/>
        <a:lstStyle/>
        <a:p>
          <a:endParaRPr lang="en-US"/>
        </a:p>
      </dgm:t>
    </dgm:pt>
    <dgm:pt modelId="{8BFA8951-BBA8-465A-A031-753AF9DE7AB1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5916C2C-7BF1-4681-A887-7204284DED3C}" type="parTrans" cxnId="{091F8FF6-2EED-4306-B775-4132E6E9CD46}">
      <dgm:prSet/>
      <dgm:spPr/>
      <dgm:t>
        <a:bodyPr/>
        <a:lstStyle/>
        <a:p>
          <a:endParaRPr lang="en-US"/>
        </a:p>
      </dgm:t>
    </dgm:pt>
    <dgm:pt modelId="{D8E3DBEC-065E-4B56-814A-971AA72B3943}" type="sibTrans" cxnId="{091F8FF6-2EED-4306-B775-4132E6E9CD46}">
      <dgm:prSet/>
      <dgm:spPr/>
      <dgm:t>
        <a:bodyPr/>
        <a:lstStyle/>
        <a:p>
          <a:endParaRPr lang="en-US"/>
        </a:p>
      </dgm:t>
    </dgm:pt>
    <dgm:pt modelId="{66D4EC9F-CFDD-4792-AF98-FD286075B911}">
      <dgm:prSet phldrT="[Text]"/>
      <dgm:spPr>
        <a:blipFill>
          <a:blip xmlns:r="http://schemas.openxmlformats.org/officeDocument/2006/relationships" r:embed="rId4"/>
          <a:stretch>
            <a:fillRect l="-132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58AA172-10F7-4018-8C0F-D90C5904A6F5}" type="parTrans" cxnId="{2A976AE8-427F-4BA4-BCC0-EC59D6D947C9}">
      <dgm:prSet/>
      <dgm:spPr/>
      <dgm:t>
        <a:bodyPr/>
        <a:lstStyle/>
        <a:p>
          <a:endParaRPr lang="en-US"/>
        </a:p>
      </dgm:t>
    </dgm:pt>
    <dgm:pt modelId="{FB79B54E-D7F4-4512-AD3F-DB5E70FC34AF}" type="sibTrans" cxnId="{2A976AE8-427F-4BA4-BCC0-EC59D6D947C9}">
      <dgm:prSet/>
      <dgm:spPr/>
      <dgm:t>
        <a:bodyPr/>
        <a:lstStyle/>
        <a:p>
          <a:endParaRPr lang="en-US"/>
        </a:p>
      </dgm:t>
    </dgm:pt>
    <dgm:pt modelId="{6CB2AAEE-726B-492C-9B1A-B3C80D274120}" type="pres">
      <dgm:prSet presAssocID="{B9A3AC87-2DC6-4FF7-A149-3DE4F49F5A61}" presName="vert0" presStyleCnt="0">
        <dgm:presLayoutVars>
          <dgm:dir/>
          <dgm:animOne val="branch"/>
          <dgm:animLvl val="lvl"/>
        </dgm:presLayoutVars>
      </dgm:prSet>
      <dgm:spPr/>
    </dgm:pt>
    <dgm:pt modelId="{10039EF2-18F7-477E-8E1F-950A9F54E704}" type="pres">
      <dgm:prSet presAssocID="{CA9DFB0D-E26C-4E2E-8805-875D1AB67529}" presName="thickLine" presStyleLbl="alignNode1" presStyleIdx="0" presStyleCnt="2"/>
      <dgm:spPr/>
    </dgm:pt>
    <dgm:pt modelId="{17BB2968-2268-4ED9-81F8-5481011136C0}" type="pres">
      <dgm:prSet presAssocID="{CA9DFB0D-E26C-4E2E-8805-875D1AB67529}" presName="horz1" presStyleCnt="0"/>
      <dgm:spPr/>
    </dgm:pt>
    <dgm:pt modelId="{523A7BDC-07D3-4B6F-B471-A1233EBCE1CC}" type="pres">
      <dgm:prSet presAssocID="{CA9DFB0D-E26C-4E2E-8805-875D1AB67529}" presName="tx1" presStyleLbl="revTx" presStyleIdx="0" presStyleCnt="6"/>
      <dgm:spPr/>
    </dgm:pt>
    <dgm:pt modelId="{22680A28-9FDE-494E-9954-DBA0F3D520DE}" type="pres">
      <dgm:prSet presAssocID="{CA9DFB0D-E26C-4E2E-8805-875D1AB67529}" presName="vert1" presStyleCnt="0"/>
      <dgm:spPr/>
    </dgm:pt>
    <dgm:pt modelId="{50F425D5-0053-4F6C-881B-195A7C3B7F58}" type="pres">
      <dgm:prSet presAssocID="{8D99BE5E-3629-4598-A247-3BB6E1723D16}" presName="vertSpace2a" presStyleCnt="0"/>
      <dgm:spPr/>
    </dgm:pt>
    <dgm:pt modelId="{D8747AAA-686B-420B-B8E5-D91CCD5907AA}" type="pres">
      <dgm:prSet presAssocID="{8D99BE5E-3629-4598-A247-3BB6E1723D16}" presName="horz2" presStyleCnt="0"/>
      <dgm:spPr/>
    </dgm:pt>
    <dgm:pt modelId="{DE1C6C6B-3D58-48BE-BFE1-29D3D3190687}" type="pres">
      <dgm:prSet presAssocID="{8D99BE5E-3629-4598-A247-3BB6E1723D16}" presName="horzSpace2" presStyleCnt="0"/>
      <dgm:spPr/>
    </dgm:pt>
    <dgm:pt modelId="{9566EF2A-DA5D-4064-9985-BC10D153CF4E}" type="pres">
      <dgm:prSet presAssocID="{8D99BE5E-3629-4598-A247-3BB6E1723D16}" presName="tx2" presStyleLbl="revTx" presStyleIdx="1" presStyleCnt="6"/>
      <dgm:spPr/>
    </dgm:pt>
    <dgm:pt modelId="{3CE3674D-6504-4345-B1FA-280CF582871B}" type="pres">
      <dgm:prSet presAssocID="{8D99BE5E-3629-4598-A247-3BB6E1723D16}" presName="vert2" presStyleCnt="0"/>
      <dgm:spPr/>
    </dgm:pt>
    <dgm:pt modelId="{12CF9082-3D23-4106-87AC-04C15B333AC5}" type="pres">
      <dgm:prSet presAssocID="{8D99BE5E-3629-4598-A247-3BB6E1723D16}" presName="thinLine2b" presStyleLbl="callout" presStyleIdx="0" presStyleCnt="4"/>
      <dgm:spPr/>
    </dgm:pt>
    <dgm:pt modelId="{FEB89318-B4D9-43E2-80A3-19CD44135422}" type="pres">
      <dgm:prSet presAssocID="{8D99BE5E-3629-4598-A247-3BB6E1723D16}" presName="vertSpace2b" presStyleCnt="0"/>
      <dgm:spPr/>
    </dgm:pt>
    <dgm:pt modelId="{CDC860BE-C674-44A1-9FBC-6D1696C3046D}" type="pres">
      <dgm:prSet presAssocID="{77F18FC3-2051-46D0-A52A-45FDF4C95FBE}" presName="horz2" presStyleCnt="0"/>
      <dgm:spPr/>
    </dgm:pt>
    <dgm:pt modelId="{51864A6D-DEFC-4968-99CC-F781C65B22EB}" type="pres">
      <dgm:prSet presAssocID="{77F18FC3-2051-46D0-A52A-45FDF4C95FBE}" presName="horzSpace2" presStyleCnt="0"/>
      <dgm:spPr/>
    </dgm:pt>
    <dgm:pt modelId="{97207C84-B8D0-4717-98F9-0B0D799CD96C}" type="pres">
      <dgm:prSet presAssocID="{77F18FC3-2051-46D0-A52A-45FDF4C95FBE}" presName="tx2" presStyleLbl="revTx" presStyleIdx="2" presStyleCnt="6"/>
      <dgm:spPr/>
    </dgm:pt>
    <dgm:pt modelId="{3229386A-F621-4037-ABBB-46ED4F49ACEE}" type="pres">
      <dgm:prSet presAssocID="{77F18FC3-2051-46D0-A52A-45FDF4C95FBE}" presName="vert2" presStyleCnt="0"/>
      <dgm:spPr/>
    </dgm:pt>
    <dgm:pt modelId="{F845DD88-5AC5-4BBC-BEB3-603C47FD908B}" type="pres">
      <dgm:prSet presAssocID="{77F18FC3-2051-46D0-A52A-45FDF4C95FBE}" presName="thinLine2b" presStyleLbl="callout" presStyleIdx="1" presStyleCnt="4"/>
      <dgm:spPr/>
    </dgm:pt>
    <dgm:pt modelId="{18EC6E37-D907-4834-8923-481CB00CD979}" type="pres">
      <dgm:prSet presAssocID="{77F18FC3-2051-46D0-A52A-45FDF4C95FBE}" presName="vertSpace2b" presStyleCnt="0"/>
      <dgm:spPr/>
    </dgm:pt>
    <dgm:pt modelId="{C23B64DB-4251-41BB-87FC-F7C6A5F6B18F}" type="pres">
      <dgm:prSet presAssocID="{205BEC2D-9023-4605-BC26-5A3F43C5902D}" presName="thickLine" presStyleLbl="alignNode1" presStyleIdx="1" presStyleCnt="2"/>
      <dgm:spPr/>
    </dgm:pt>
    <dgm:pt modelId="{46F68B4C-B8C5-4BA5-9D84-1CCF45538D18}" type="pres">
      <dgm:prSet presAssocID="{205BEC2D-9023-4605-BC26-5A3F43C5902D}" presName="horz1" presStyleCnt="0"/>
      <dgm:spPr/>
    </dgm:pt>
    <dgm:pt modelId="{7D7B7FD5-448D-4794-A200-CCECB4ADB942}" type="pres">
      <dgm:prSet presAssocID="{205BEC2D-9023-4605-BC26-5A3F43C5902D}" presName="tx1" presStyleLbl="revTx" presStyleIdx="3" presStyleCnt="6"/>
      <dgm:spPr/>
    </dgm:pt>
    <dgm:pt modelId="{CCACCA32-6AFA-488F-A49B-A19E6FCA889C}" type="pres">
      <dgm:prSet presAssocID="{205BEC2D-9023-4605-BC26-5A3F43C5902D}" presName="vert1" presStyleCnt="0"/>
      <dgm:spPr/>
    </dgm:pt>
    <dgm:pt modelId="{889157B3-5256-466F-AC64-70F5F117AC8A}" type="pres">
      <dgm:prSet presAssocID="{8BFA8951-BBA8-465A-A031-753AF9DE7AB1}" presName="vertSpace2a" presStyleCnt="0"/>
      <dgm:spPr/>
    </dgm:pt>
    <dgm:pt modelId="{15C0F3CB-5FB6-4DB8-88AB-F45375FD1F84}" type="pres">
      <dgm:prSet presAssocID="{8BFA8951-BBA8-465A-A031-753AF9DE7AB1}" presName="horz2" presStyleCnt="0"/>
      <dgm:spPr/>
    </dgm:pt>
    <dgm:pt modelId="{B1AAD2C5-963C-4374-83E1-98EE84C17378}" type="pres">
      <dgm:prSet presAssocID="{8BFA8951-BBA8-465A-A031-753AF9DE7AB1}" presName="horzSpace2" presStyleCnt="0"/>
      <dgm:spPr/>
    </dgm:pt>
    <dgm:pt modelId="{4FEA795D-3A40-4454-9E56-F9ADF6E62CF0}" type="pres">
      <dgm:prSet presAssocID="{8BFA8951-BBA8-465A-A031-753AF9DE7AB1}" presName="tx2" presStyleLbl="revTx" presStyleIdx="4" presStyleCnt="6"/>
      <dgm:spPr/>
    </dgm:pt>
    <dgm:pt modelId="{88C70B11-925E-4BBF-A9E8-CBB7E120F42F}" type="pres">
      <dgm:prSet presAssocID="{8BFA8951-BBA8-465A-A031-753AF9DE7AB1}" presName="vert2" presStyleCnt="0"/>
      <dgm:spPr/>
    </dgm:pt>
    <dgm:pt modelId="{B0AE3CA8-B6D0-4868-B424-CDEA574E9F35}" type="pres">
      <dgm:prSet presAssocID="{8BFA8951-BBA8-465A-A031-753AF9DE7AB1}" presName="thinLine2b" presStyleLbl="callout" presStyleIdx="2" presStyleCnt="4"/>
      <dgm:spPr/>
    </dgm:pt>
    <dgm:pt modelId="{EA260A0D-9AB5-47B0-A0A0-7F5297FFCB2B}" type="pres">
      <dgm:prSet presAssocID="{8BFA8951-BBA8-465A-A031-753AF9DE7AB1}" presName="vertSpace2b" presStyleCnt="0"/>
      <dgm:spPr/>
    </dgm:pt>
    <dgm:pt modelId="{253FC166-B9A2-41D7-8FEC-35BBD5C92FA9}" type="pres">
      <dgm:prSet presAssocID="{66D4EC9F-CFDD-4792-AF98-FD286075B911}" presName="horz2" presStyleCnt="0"/>
      <dgm:spPr/>
    </dgm:pt>
    <dgm:pt modelId="{8BBF2382-B723-4C2F-9A46-DD411CBA1901}" type="pres">
      <dgm:prSet presAssocID="{66D4EC9F-CFDD-4792-AF98-FD286075B911}" presName="horzSpace2" presStyleCnt="0"/>
      <dgm:spPr/>
    </dgm:pt>
    <dgm:pt modelId="{18F9FBCA-F31F-4E42-97D3-B7C7E8FCE3AC}" type="pres">
      <dgm:prSet presAssocID="{66D4EC9F-CFDD-4792-AF98-FD286075B911}" presName="tx2" presStyleLbl="revTx" presStyleIdx="5" presStyleCnt="6"/>
      <dgm:spPr/>
    </dgm:pt>
    <dgm:pt modelId="{DEB5ABCA-1CDF-4527-96E2-39192E156B83}" type="pres">
      <dgm:prSet presAssocID="{66D4EC9F-CFDD-4792-AF98-FD286075B911}" presName="vert2" presStyleCnt="0"/>
      <dgm:spPr/>
    </dgm:pt>
    <dgm:pt modelId="{C6500805-4933-47B4-956B-1F637293222A}" type="pres">
      <dgm:prSet presAssocID="{66D4EC9F-CFDD-4792-AF98-FD286075B911}" presName="thinLine2b" presStyleLbl="callout" presStyleIdx="3" presStyleCnt="4"/>
      <dgm:spPr/>
    </dgm:pt>
    <dgm:pt modelId="{C2B72EBA-4882-4638-8154-9750826378F5}" type="pres">
      <dgm:prSet presAssocID="{66D4EC9F-CFDD-4792-AF98-FD286075B911}" presName="vertSpace2b" presStyleCnt="0"/>
      <dgm:spPr/>
    </dgm:pt>
  </dgm:ptLst>
  <dgm:cxnLst>
    <dgm:cxn modelId="{F46D0600-3861-4E8C-B417-EEF1EA17DBA8}" type="presOf" srcId="{77F18FC3-2051-46D0-A52A-45FDF4C95FBE}" destId="{97207C84-B8D0-4717-98F9-0B0D799CD96C}" srcOrd="0" destOrd="0" presId="urn:microsoft.com/office/officeart/2008/layout/LinedList"/>
    <dgm:cxn modelId="{6C60082F-F911-4008-B155-41A8AA209688}" type="presOf" srcId="{CA9DFB0D-E26C-4E2E-8805-875D1AB67529}" destId="{523A7BDC-07D3-4B6F-B471-A1233EBCE1CC}" srcOrd="0" destOrd="0" presId="urn:microsoft.com/office/officeart/2008/layout/LinedList"/>
    <dgm:cxn modelId="{34CCDD47-1BA3-42FA-A8AF-544381F74673}" type="presOf" srcId="{66D4EC9F-CFDD-4792-AF98-FD286075B911}" destId="{18F9FBCA-F31F-4E42-97D3-B7C7E8FCE3AC}" srcOrd="0" destOrd="0" presId="urn:microsoft.com/office/officeart/2008/layout/LinedList"/>
    <dgm:cxn modelId="{DC129069-6F08-49C1-911B-8E1B315EFEE6}" type="presOf" srcId="{205BEC2D-9023-4605-BC26-5A3F43C5902D}" destId="{7D7B7FD5-448D-4794-A200-CCECB4ADB942}" srcOrd="0" destOrd="0" presId="urn:microsoft.com/office/officeart/2008/layout/LinedList"/>
    <dgm:cxn modelId="{EB288C78-DDAA-4FE0-ADA9-3A426AAFFE30}" srcId="{B9A3AC87-2DC6-4FF7-A149-3DE4F49F5A61}" destId="{CA9DFB0D-E26C-4E2E-8805-875D1AB67529}" srcOrd="0" destOrd="0" parTransId="{B87A737B-7A1D-4E0B-ABDA-12D56B478514}" sibTransId="{CCC5EAC7-8BEC-42BC-A540-A277845BCC65}"/>
    <dgm:cxn modelId="{BF4EA09B-0133-4448-A5D7-B033E7B4D361}" type="presOf" srcId="{B9A3AC87-2DC6-4FF7-A149-3DE4F49F5A61}" destId="{6CB2AAEE-726B-492C-9B1A-B3C80D274120}" srcOrd="0" destOrd="0" presId="urn:microsoft.com/office/officeart/2008/layout/LinedList"/>
    <dgm:cxn modelId="{562FA5A6-EDBC-4E91-92C9-04B67D77B907}" type="presOf" srcId="{8BFA8951-BBA8-465A-A031-753AF9DE7AB1}" destId="{4FEA795D-3A40-4454-9E56-F9ADF6E62CF0}" srcOrd="0" destOrd="0" presId="urn:microsoft.com/office/officeart/2008/layout/LinedList"/>
    <dgm:cxn modelId="{2A976AE8-427F-4BA4-BCC0-EC59D6D947C9}" srcId="{205BEC2D-9023-4605-BC26-5A3F43C5902D}" destId="{66D4EC9F-CFDD-4792-AF98-FD286075B911}" srcOrd="1" destOrd="0" parTransId="{B58AA172-10F7-4018-8C0F-D90C5904A6F5}" sibTransId="{FB79B54E-D7F4-4512-AD3F-DB5E70FC34AF}"/>
    <dgm:cxn modelId="{4893ACEA-D7B9-4506-82AD-D4F1A04E8635}" srcId="{B9A3AC87-2DC6-4FF7-A149-3DE4F49F5A61}" destId="{205BEC2D-9023-4605-BC26-5A3F43C5902D}" srcOrd="1" destOrd="0" parTransId="{EB6FCC9B-3B95-4FCB-A680-F0FF5E10E6C1}" sibTransId="{A0F744A3-CF5F-4247-9988-4F44CDB48DB4}"/>
    <dgm:cxn modelId="{DFBB4AF5-7A5C-43A5-BF24-B78AE884E532}" type="presOf" srcId="{8D99BE5E-3629-4598-A247-3BB6E1723D16}" destId="{9566EF2A-DA5D-4064-9985-BC10D153CF4E}" srcOrd="0" destOrd="0" presId="urn:microsoft.com/office/officeart/2008/layout/LinedList"/>
    <dgm:cxn modelId="{091F8FF6-2EED-4306-B775-4132E6E9CD46}" srcId="{205BEC2D-9023-4605-BC26-5A3F43C5902D}" destId="{8BFA8951-BBA8-465A-A031-753AF9DE7AB1}" srcOrd="0" destOrd="0" parTransId="{25916C2C-7BF1-4681-A887-7204284DED3C}" sibTransId="{D8E3DBEC-065E-4B56-814A-971AA72B3943}"/>
    <dgm:cxn modelId="{5C76FAF6-33C1-47D8-AFD6-6D346DE40A83}" srcId="{CA9DFB0D-E26C-4E2E-8805-875D1AB67529}" destId="{77F18FC3-2051-46D0-A52A-45FDF4C95FBE}" srcOrd="1" destOrd="0" parTransId="{87F983C4-4045-477C-883B-7EE5F2F21C9F}" sibTransId="{E5ACF01C-4959-4F5D-8D59-DAD05F4A74E4}"/>
    <dgm:cxn modelId="{BE7C28FD-D5C6-4986-9A92-9F3BDC482E6E}" srcId="{CA9DFB0D-E26C-4E2E-8805-875D1AB67529}" destId="{8D99BE5E-3629-4598-A247-3BB6E1723D16}" srcOrd="0" destOrd="0" parTransId="{09889E47-54AA-411B-9D9C-E46075395663}" sibTransId="{0529BC19-E33C-4003-9A6B-50900E7330DE}"/>
    <dgm:cxn modelId="{493030C1-EA12-4DBC-9D35-D9FB96C440DF}" type="presParOf" srcId="{6CB2AAEE-726B-492C-9B1A-B3C80D274120}" destId="{10039EF2-18F7-477E-8E1F-950A9F54E704}" srcOrd="0" destOrd="0" presId="urn:microsoft.com/office/officeart/2008/layout/LinedList"/>
    <dgm:cxn modelId="{05B7696D-A8BD-41FD-A195-24044D5634E4}" type="presParOf" srcId="{6CB2AAEE-726B-492C-9B1A-B3C80D274120}" destId="{17BB2968-2268-4ED9-81F8-5481011136C0}" srcOrd="1" destOrd="0" presId="urn:microsoft.com/office/officeart/2008/layout/LinedList"/>
    <dgm:cxn modelId="{83344956-4341-4165-9510-C313C6D7EFFD}" type="presParOf" srcId="{17BB2968-2268-4ED9-81F8-5481011136C0}" destId="{523A7BDC-07D3-4B6F-B471-A1233EBCE1CC}" srcOrd="0" destOrd="0" presId="urn:microsoft.com/office/officeart/2008/layout/LinedList"/>
    <dgm:cxn modelId="{7F4541BE-A7D6-41F2-B1D2-9E59E3D367F4}" type="presParOf" srcId="{17BB2968-2268-4ED9-81F8-5481011136C0}" destId="{22680A28-9FDE-494E-9954-DBA0F3D520DE}" srcOrd="1" destOrd="0" presId="urn:microsoft.com/office/officeart/2008/layout/LinedList"/>
    <dgm:cxn modelId="{02FEAA2B-EDF7-4348-8FF7-A99BB2AFB4AA}" type="presParOf" srcId="{22680A28-9FDE-494E-9954-DBA0F3D520DE}" destId="{50F425D5-0053-4F6C-881B-195A7C3B7F58}" srcOrd="0" destOrd="0" presId="urn:microsoft.com/office/officeart/2008/layout/LinedList"/>
    <dgm:cxn modelId="{3C1DB3B1-1762-4EDF-86A7-7C278FCAEDDE}" type="presParOf" srcId="{22680A28-9FDE-494E-9954-DBA0F3D520DE}" destId="{D8747AAA-686B-420B-B8E5-D91CCD5907AA}" srcOrd="1" destOrd="0" presId="urn:microsoft.com/office/officeart/2008/layout/LinedList"/>
    <dgm:cxn modelId="{0841F79E-AB92-4473-8700-B4E132146447}" type="presParOf" srcId="{D8747AAA-686B-420B-B8E5-D91CCD5907AA}" destId="{DE1C6C6B-3D58-48BE-BFE1-29D3D3190687}" srcOrd="0" destOrd="0" presId="urn:microsoft.com/office/officeart/2008/layout/LinedList"/>
    <dgm:cxn modelId="{1530D5E2-F77A-46FE-9C5E-FB525A75ED80}" type="presParOf" srcId="{D8747AAA-686B-420B-B8E5-D91CCD5907AA}" destId="{9566EF2A-DA5D-4064-9985-BC10D153CF4E}" srcOrd="1" destOrd="0" presId="urn:microsoft.com/office/officeart/2008/layout/LinedList"/>
    <dgm:cxn modelId="{35070065-6031-45AF-ACDA-937B5FD144C9}" type="presParOf" srcId="{D8747AAA-686B-420B-B8E5-D91CCD5907AA}" destId="{3CE3674D-6504-4345-B1FA-280CF582871B}" srcOrd="2" destOrd="0" presId="urn:microsoft.com/office/officeart/2008/layout/LinedList"/>
    <dgm:cxn modelId="{13C567FD-E765-4E5B-9332-1CDA03CF799C}" type="presParOf" srcId="{22680A28-9FDE-494E-9954-DBA0F3D520DE}" destId="{12CF9082-3D23-4106-87AC-04C15B333AC5}" srcOrd="2" destOrd="0" presId="urn:microsoft.com/office/officeart/2008/layout/LinedList"/>
    <dgm:cxn modelId="{990393B9-5D06-4CA9-9557-37BD5D2CF40A}" type="presParOf" srcId="{22680A28-9FDE-494E-9954-DBA0F3D520DE}" destId="{FEB89318-B4D9-43E2-80A3-19CD44135422}" srcOrd="3" destOrd="0" presId="urn:microsoft.com/office/officeart/2008/layout/LinedList"/>
    <dgm:cxn modelId="{F3A5328F-7A95-47E4-9103-D80FBADF73BF}" type="presParOf" srcId="{22680A28-9FDE-494E-9954-DBA0F3D520DE}" destId="{CDC860BE-C674-44A1-9FBC-6D1696C3046D}" srcOrd="4" destOrd="0" presId="urn:microsoft.com/office/officeart/2008/layout/LinedList"/>
    <dgm:cxn modelId="{0319CBB3-E625-486C-A99A-1FD3B991AE6B}" type="presParOf" srcId="{CDC860BE-C674-44A1-9FBC-6D1696C3046D}" destId="{51864A6D-DEFC-4968-99CC-F781C65B22EB}" srcOrd="0" destOrd="0" presId="urn:microsoft.com/office/officeart/2008/layout/LinedList"/>
    <dgm:cxn modelId="{15FA1948-2394-4E26-B848-F7C69589A532}" type="presParOf" srcId="{CDC860BE-C674-44A1-9FBC-6D1696C3046D}" destId="{97207C84-B8D0-4717-98F9-0B0D799CD96C}" srcOrd="1" destOrd="0" presId="urn:microsoft.com/office/officeart/2008/layout/LinedList"/>
    <dgm:cxn modelId="{13527344-7C03-4D61-9108-5D0002E4C58F}" type="presParOf" srcId="{CDC860BE-C674-44A1-9FBC-6D1696C3046D}" destId="{3229386A-F621-4037-ABBB-46ED4F49ACEE}" srcOrd="2" destOrd="0" presId="urn:microsoft.com/office/officeart/2008/layout/LinedList"/>
    <dgm:cxn modelId="{58ABBC78-6300-492A-B452-510FD2D7EE9A}" type="presParOf" srcId="{22680A28-9FDE-494E-9954-DBA0F3D520DE}" destId="{F845DD88-5AC5-4BBC-BEB3-603C47FD908B}" srcOrd="5" destOrd="0" presId="urn:microsoft.com/office/officeart/2008/layout/LinedList"/>
    <dgm:cxn modelId="{4DAEB8E1-4B2C-4B0C-9F5B-4DC35E8DBC07}" type="presParOf" srcId="{22680A28-9FDE-494E-9954-DBA0F3D520DE}" destId="{18EC6E37-D907-4834-8923-481CB00CD979}" srcOrd="6" destOrd="0" presId="urn:microsoft.com/office/officeart/2008/layout/LinedList"/>
    <dgm:cxn modelId="{540E7DE7-9C55-4BE4-8CBC-16BDE395D2C0}" type="presParOf" srcId="{6CB2AAEE-726B-492C-9B1A-B3C80D274120}" destId="{C23B64DB-4251-41BB-87FC-F7C6A5F6B18F}" srcOrd="2" destOrd="0" presId="urn:microsoft.com/office/officeart/2008/layout/LinedList"/>
    <dgm:cxn modelId="{BA1DBB07-D442-4DF9-A09B-5AFA8415F17F}" type="presParOf" srcId="{6CB2AAEE-726B-492C-9B1A-B3C80D274120}" destId="{46F68B4C-B8C5-4BA5-9D84-1CCF45538D18}" srcOrd="3" destOrd="0" presId="urn:microsoft.com/office/officeart/2008/layout/LinedList"/>
    <dgm:cxn modelId="{DC4DEB99-644F-434E-8669-4BCAB2C08F02}" type="presParOf" srcId="{46F68B4C-B8C5-4BA5-9D84-1CCF45538D18}" destId="{7D7B7FD5-448D-4794-A200-CCECB4ADB942}" srcOrd="0" destOrd="0" presId="urn:microsoft.com/office/officeart/2008/layout/LinedList"/>
    <dgm:cxn modelId="{5C5454B0-B1AC-4EC5-A6AB-31C10F98DE76}" type="presParOf" srcId="{46F68B4C-B8C5-4BA5-9D84-1CCF45538D18}" destId="{CCACCA32-6AFA-488F-A49B-A19E6FCA889C}" srcOrd="1" destOrd="0" presId="urn:microsoft.com/office/officeart/2008/layout/LinedList"/>
    <dgm:cxn modelId="{037F76C9-09C0-4FA8-B056-8CFC5EDA3C2E}" type="presParOf" srcId="{CCACCA32-6AFA-488F-A49B-A19E6FCA889C}" destId="{889157B3-5256-466F-AC64-70F5F117AC8A}" srcOrd="0" destOrd="0" presId="urn:microsoft.com/office/officeart/2008/layout/LinedList"/>
    <dgm:cxn modelId="{3270992F-9BA5-4008-A762-1C9AACCC9624}" type="presParOf" srcId="{CCACCA32-6AFA-488F-A49B-A19E6FCA889C}" destId="{15C0F3CB-5FB6-4DB8-88AB-F45375FD1F84}" srcOrd="1" destOrd="0" presId="urn:microsoft.com/office/officeart/2008/layout/LinedList"/>
    <dgm:cxn modelId="{1176B427-2455-4C35-8F75-9596F41DB72E}" type="presParOf" srcId="{15C0F3CB-5FB6-4DB8-88AB-F45375FD1F84}" destId="{B1AAD2C5-963C-4374-83E1-98EE84C17378}" srcOrd="0" destOrd="0" presId="urn:microsoft.com/office/officeart/2008/layout/LinedList"/>
    <dgm:cxn modelId="{9C6FD102-7FC9-4E78-8213-A8CA511D2FB9}" type="presParOf" srcId="{15C0F3CB-5FB6-4DB8-88AB-F45375FD1F84}" destId="{4FEA795D-3A40-4454-9E56-F9ADF6E62CF0}" srcOrd="1" destOrd="0" presId="urn:microsoft.com/office/officeart/2008/layout/LinedList"/>
    <dgm:cxn modelId="{36D97E08-3F92-46D9-B3B0-16DB0080A93B}" type="presParOf" srcId="{15C0F3CB-5FB6-4DB8-88AB-F45375FD1F84}" destId="{88C70B11-925E-4BBF-A9E8-CBB7E120F42F}" srcOrd="2" destOrd="0" presId="urn:microsoft.com/office/officeart/2008/layout/LinedList"/>
    <dgm:cxn modelId="{BFC50178-7CCF-4829-8BF3-29FF81B32092}" type="presParOf" srcId="{CCACCA32-6AFA-488F-A49B-A19E6FCA889C}" destId="{B0AE3CA8-B6D0-4868-B424-CDEA574E9F35}" srcOrd="2" destOrd="0" presId="urn:microsoft.com/office/officeart/2008/layout/LinedList"/>
    <dgm:cxn modelId="{10816F33-86B9-4A49-BD6D-8AE030308ECC}" type="presParOf" srcId="{CCACCA32-6AFA-488F-A49B-A19E6FCA889C}" destId="{EA260A0D-9AB5-47B0-A0A0-7F5297FFCB2B}" srcOrd="3" destOrd="0" presId="urn:microsoft.com/office/officeart/2008/layout/LinedList"/>
    <dgm:cxn modelId="{30979D56-D886-4362-8BFB-6C5D128ED8A2}" type="presParOf" srcId="{CCACCA32-6AFA-488F-A49B-A19E6FCA889C}" destId="{253FC166-B9A2-41D7-8FEC-35BBD5C92FA9}" srcOrd="4" destOrd="0" presId="urn:microsoft.com/office/officeart/2008/layout/LinedList"/>
    <dgm:cxn modelId="{E77A5C60-FC4B-4FF6-9C9E-A3D79CF0E948}" type="presParOf" srcId="{253FC166-B9A2-41D7-8FEC-35BBD5C92FA9}" destId="{8BBF2382-B723-4C2F-9A46-DD411CBA1901}" srcOrd="0" destOrd="0" presId="urn:microsoft.com/office/officeart/2008/layout/LinedList"/>
    <dgm:cxn modelId="{4E724F0E-0766-4232-A7ED-697305FDFE7D}" type="presParOf" srcId="{253FC166-B9A2-41D7-8FEC-35BBD5C92FA9}" destId="{18F9FBCA-F31F-4E42-97D3-B7C7E8FCE3AC}" srcOrd="1" destOrd="0" presId="urn:microsoft.com/office/officeart/2008/layout/LinedList"/>
    <dgm:cxn modelId="{6C797EBE-8450-4796-A5AD-38CC8FAB3AFF}" type="presParOf" srcId="{253FC166-B9A2-41D7-8FEC-35BBD5C92FA9}" destId="{DEB5ABCA-1CDF-4527-96E2-39192E156B83}" srcOrd="2" destOrd="0" presId="urn:microsoft.com/office/officeart/2008/layout/LinedList"/>
    <dgm:cxn modelId="{551ADE31-C50E-4DF6-B986-24CDCF001AAE}" type="presParOf" srcId="{CCACCA32-6AFA-488F-A49B-A19E6FCA889C}" destId="{C6500805-4933-47B4-956B-1F637293222A}" srcOrd="5" destOrd="0" presId="urn:microsoft.com/office/officeart/2008/layout/LinedList"/>
    <dgm:cxn modelId="{9BA4BC36-5AD5-401E-A6D6-E541F6A84760}" type="presParOf" srcId="{CCACCA32-6AFA-488F-A49B-A19E6FCA889C}" destId="{C2B72EBA-4882-4638-8154-9750826378F5}" srcOrd="6" destOrd="0" presId="urn:microsoft.com/office/officeart/2008/layout/LinedList"/>
  </dgm:cxnLst>
  <dgm:bg>
    <a:noFill/>
  </dgm:bg>
  <dgm:whole>
    <a:ln w="190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3799D2B-1442-4737-8CD0-86B68212F65D}" type="doc">
      <dgm:prSet loTypeId="urn:microsoft.com/office/officeart/2005/8/layout/hProcess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070308-E681-4914-A415-E68BCAEAF1B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Use Logarithm Link</a:t>
          </a:r>
        </a:p>
      </dgm:t>
    </dgm:pt>
    <dgm:pt modelId="{50F56241-A0F5-4B24-9B9A-7A9C2D745969}" type="parTrans" cxnId="{442AB9AA-7DFB-4CFA-B0D9-8B830B81996C}">
      <dgm:prSet/>
      <dgm:spPr/>
      <dgm:t>
        <a:bodyPr/>
        <a:lstStyle/>
        <a:p>
          <a:endParaRPr lang="en-US"/>
        </a:p>
      </dgm:t>
    </dgm:pt>
    <dgm:pt modelId="{4FB6BF4B-622D-468A-AD53-7EB086B954A8}" type="sibTrans" cxnId="{442AB9AA-7DFB-4CFA-B0D9-8B830B81996C}">
      <dgm:prSet/>
      <dgm:spPr/>
      <dgm:t>
        <a:bodyPr/>
        <a:lstStyle/>
        <a:p>
          <a:endParaRPr lang="en-US"/>
        </a:p>
      </dgm:t>
    </dgm:pt>
    <dgm:pt modelId="{E9DF0844-F731-4A13-B685-CE7BFAE44D9D}">
      <dgm:prSet phldrT="[Text]" custT="1"/>
      <dgm:spPr/>
      <dgm:t>
        <a:bodyPr anchor="ctr"/>
        <a:lstStyle/>
        <a:p>
          <a:r>
            <a:rPr lang="en-US" sz="26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rPr>
            <a:t>We will not use the canonical link function. Instead, we choose the logarithm link function.</a:t>
          </a:r>
          <a:endParaRPr lang="en-US" sz="2600" dirty="0"/>
        </a:p>
      </dgm:t>
    </dgm:pt>
    <dgm:pt modelId="{3F6D280B-17B6-457E-81D5-21BB10FA9A99}" type="parTrans" cxnId="{DC69B45A-8686-4691-99DA-1553DA55DBCC}">
      <dgm:prSet/>
      <dgm:spPr/>
      <dgm:t>
        <a:bodyPr/>
        <a:lstStyle/>
        <a:p>
          <a:endParaRPr lang="en-US"/>
        </a:p>
      </dgm:t>
    </dgm:pt>
    <dgm:pt modelId="{51C180D8-CEFC-4802-BE66-49C9ACCEF428}" type="sibTrans" cxnId="{DC69B45A-8686-4691-99DA-1553DA55DBCC}">
      <dgm:prSet/>
      <dgm:spPr/>
      <dgm:t>
        <a:bodyPr/>
        <a:lstStyle/>
        <a:p>
          <a:endParaRPr lang="en-US"/>
        </a:p>
      </dgm:t>
    </dgm:pt>
    <dgm:pt modelId="{CD915298-863A-430A-A250-1E946A28FF7A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Explanation</a:t>
          </a:r>
        </a:p>
      </dgm:t>
    </dgm:pt>
    <dgm:pt modelId="{76132499-EDC9-4E66-B515-2832B9C51922}" type="parTrans" cxnId="{D53D82F9-085B-4C4D-964E-F4F761B420AA}">
      <dgm:prSet/>
      <dgm:spPr/>
      <dgm:t>
        <a:bodyPr/>
        <a:lstStyle/>
        <a:p>
          <a:endParaRPr lang="en-US"/>
        </a:p>
      </dgm:t>
    </dgm:pt>
    <dgm:pt modelId="{11AE3636-105E-488D-8DC2-DBF95E87EAC4}" type="sibTrans" cxnId="{D53D82F9-085B-4C4D-964E-F4F761B420AA}">
      <dgm:prSet/>
      <dgm:spPr/>
      <dgm:t>
        <a:bodyPr/>
        <a:lstStyle/>
        <a:p>
          <a:endParaRPr lang="en-US"/>
        </a:p>
      </dgm:t>
    </dgm:pt>
    <dgm:pt modelId="{68153DCC-CB20-47B0-8874-519883C6965C}">
      <dgm:prSet phldrT="[Text]" custT="1"/>
      <dgm:spPr/>
      <dgm:t>
        <a:bodyPr anchor="ctr"/>
        <a:lstStyle/>
        <a:p>
          <a:r>
            <a:rPr lang="en-US" sz="26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rPr>
            <a:t>We can add log(Frequency) and log(Severity) with the logarithm link function</a:t>
          </a:r>
          <a:endParaRPr lang="en-US" sz="2600" dirty="0"/>
        </a:p>
      </dgm:t>
    </dgm:pt>
    <dgm:pt modelId="{592E349E-5F28-4547-8BFB-5898C5959B07}" type="parTrans" cxnId="{8A366245-D068-4B08-8517-86A2EF294ECB}">
      <dgm:prSet/>
      <dgm:spPr/>
      <dgm:t>
        <a:bodyPr/>
        <a:lstStyle/>
        <a:p>
          <a:endParaRPr lang="en-US"/>
        </a:p>
      </dgm:t>
    </dgm:pt>
    <dgm:pt modelId="{8124048A-9C40-41DA-B06F-ABDF112670B1}" type="sibTrans" cxnId="{8A366245-D068-4B08-8517-86A2EF294ECB}">
      <dgm:prSet/>
      <dgm:spPr/>
      <dgm:t>
        <a:bodyPr/>
        <a:lstStyle/>
        <a:p>
          <a:endParaRPr lang="en-US"/>
        </a:p>
      </dgm:t>
    </dgm:pt>
    <dgm:pt modelId="{0A33E072-2921-497D-AD65-09097B4A2C5E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A Follow-Up Question</a:t>
          </a:r>
        </a:p>
      </dgm:t>
    </dgm:pt>
    <dgm:pt modelId="{2E0F70CB-914D-4D1F-BD8B-19320EB21032}" type="parTrans" cxnId="{C88E4CA6-64AD-4994-AA58-9BD090CE11F0}">
      <dgm:prSet/>
      <dgm:spPr/>
      <dgm:t>
        <a:bodyPr/>
        <a:lstStyle/>
        <a:p>
          <a:endParaRPr lang="en-US"/>
        </a:p>
      </dgm:t>
    </dgm:pt>
    <dgm:pt modelId="{F01AC3B4-4A80-44A0-9868-D237986B71F1}" type="sibTrans" cxnId="{C88E4CA6-64AD-4994-AA58-9BD090CE11F0}">
      <dgm:prSet/>
      <dgm:spPr/>
      <dgm:t>
        <a:bodyPr/>
        <a:lstStyle/>
        <a:p>
          <a:endParaRPr lang="en-US"/>
        </a:p>
      </dgm:t>
    </dgm:pt>
    <dgm:pt modelId="{E8A4DC69-0313-462F-9A32-19E8B74A5351}">
      <dgm:prSet phldrT="[Text]" custT="1"/>
      <dgm:spPr/>
      <dgm:t>
        <a:bodyPr anchor="ctr"/>
        <a:lstStyle/>
        <a:p>
          <a:r>
            <a:rPr lang="en-US" sz="26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rPr>
            <a:t>Why do we want to add log(Frequency) and log(Severity)?</a:t>
          </a:r>
          <a:endParaRPr lang="en-US" sz="2600" dirty="0"/>
        </a:p>
      </dgm:t>
    </dgm:pt>
    <dgm:pt modelId="{046EA394-DDA8-4050-B69D-46F97E5E4EFF}" type="parTrans" cxnId="{F4DB2450-4A22-464E-AEE3-A9A94D2248FA}">
      <dgm:prSet/>
      <dgm:spPr/>
      <dgm:t>
        <a:bodyPr/>
        <a:lstStyle/>
        <a:p>
          <a:endParaRPr lang="en-US"/>
        </a:p>
      </dgm:t>
    </dgm:pt>
    <dgm:pt modelId="{DED313C6-8B2C-41EB-9964-C785D4E5CE8B}" type="sibTrans" cxnId="{F4DB2450-4A22-464E-AEE3-A9A94D2248FA}">
      <dgm:prSet/>
      <dgm:spPr/>
      <dgm:t>
        <a:bodyPr/>
        <a:lstStyle/>
        <a:p>
          <a:endParaRPr lang="en-US"/>
        </a:p>
      </dgm:t>
    </dgm:pt>
    <dgm:pt modelId="{3970419B-DFAE-448A-9163-94316714BFB9}" type="pres">
      <dgm:prSet presAssocID="{53799D2B-1442-4737-8CD0-86B68212F65D}" presName="Name0" presStyleCnt="0">
        <dgm:presLayoutVars>
          <dgm:dir/>
          <dgm:animLvl val="lvl"/>
          <dgm:resizeHandles val="exact"/>
        </dgm:presLayoutVars>
      </dgm:prSet>
      <dgm:spPr/>
    </dgm:pt>
    <dgm:pt modelId="{E19007DE-6E04-4F17-A42F-7C899C333C9D}" type="pres">
      <dgm:prSet presAssocID="{A2070308-E681-4914-A415-E68BCAEAF1BA}" presName="compositeNode" presStyleCnt="0">
        <dgm:presLayoutVars>
          <dgm:bulletEnabled val="1"/>
        </dgm:presLayoutVars>
      </dgm:prSet>
      <dgm:spPr/>
    </dgm:pt>
    <dgm:pt modelId="{2E372A4A-D4CC-4D7B-AFB5-699186863CCA}" type="pres">
      <dgm:prSet presAssocID="{A2070308-E681-4914-A415-E68BCAEAF1BA}" presName="bgRect" presStyleLbl="node1" presStyleIdx="0" presStyleCnt="3"/>
      <dgm:spPr/>
    </dgm:pt>
    <dgm:pt modelId="{C5650A8B-8D93-4587-8138-E9708B9E3710}" type="pres">
      <dgm:prSet presAssocID="{A2070308-E681-4914-A415-E68BCAEAF1BA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A0BC0F49-F2D1-4569-AECD-52C7652A4E80}" type="pres">
      <dgm:prSet presAssocID="{A2070308-E681-4914-A415-E68BCAEAF1BA}" presName="childNode" presStyleLbl="node1" presStyleIdx="0" presStyleCnt="3">
        <dgm:presLayoutVars>
          <dgm:bulletEnabled val="1"/>
        </dgm:presLayoutVars>
      </dgm:prSet>
      <dgm:spPr/>
    </dgm:pt>
    <dgm:pt modelId="{2D11A932-918C-4C01-ABBB-74C9DA734142}" type="pres">
      <dgm:prSet presAssocID="{4FB6BF4B-622D-468A-AD53-7EB086B954A8}" presName="hSp" presStyleCnt="0"/>
      <dgm:spPr/>
    </dgm:pt>
    <dgm:pt modelId="{E121859D-7BCC-4EAC-995D-3DCF5CC459D2}" type="pres">
      <dgm:prSet presAssocID="{4FB6BF4B-622D-468A-AD53-7EB086B954A8}" presName="vProcSp" presStyleCnt="0"/>
      <dgm:spPr/>
    </dgm:pt>
    <dgm:pt modelId="{E27BA328-92E1-4492-9747-6EFA75E77106}" type="pres">
      <dgm:prSet presAssocID="{4FB6BF4B-622D-468A-AD53-7EB086B954A8}" presName="vSp1" presStyleCnt="0"/>
      <dgm:spPr/>
    </dgm:pt>
    <dgm:pt modelId="{43865B73-7406-4163-BD7D-ED76F6599B65}" type="pres">
      <dgm:prSet presAssocID="{4FB6BF4B-622D-468A-AD53-7EB086B954A8}" presName="simulatedConn" presStyleLbl="solidFgAcc1" presStyleIdx="0" presStyleCnt="2"/>
      <dgm:spPr/>
    </dgm:pt>
    <dgm:pt modelId="{FD21D206-3932-42F4-B858-6D999AB3371F}" type="pres">
      <dgm:prSet presAssocID="{4FB6BF4B-622D-468A-AD53-7EB086B954A8}" presName="vSp2" presStyleCnt="0"/>
      <dgm:spPr/>
    </dgm:pt>
    <dgm:pt modelId="{4D5B8AF9-CD37-4A07-82BF-A6A1C57278CB}" type="pres">
      <dgm:prSet presAssocID="{4FB6BF4B-622D-468A-AD53-7EB086B954A8}" presName="sibTrans" presStyleCnt="0"/>
      <dgm:spPr/>
    </dgm:pt>
    <dgm:pt modelId="{C8C3FCCC-CFDC-4BCA-A050-EC85A199286B}" type="pres">
      <dgm:prSet presAssocID="{CD915298-863A-430A-A250-1E946A28FF7A}" presName="compositeNode" presStyleCnt="0">
        <dgm:presLayoutVars>
          <dgm:bulletEnabled val="1"/>
        </dgm:presLayoutVars>
      </dgm:prSet>
      <dgm:spPr/>
    </dgm:pt>
    <dgm:pt modelId="{EECB0ADB-A847-457E-9DB5-7F4860FB6D43}" type="pres">
      <dgm:prSet presAssocID="{CD915298-863A-430A-A250-1E946A28FF7A}" presName="bgRect" presStyleLbl="node1" presStyleIdx="1" presStyleCnt="3"/>
      <dgm:spPr/>
    </dgm:pt>
    <dgm:pt modelId="{E115A35E-0AEA-4600-BABE-FF2291ABC775}" type="pres">
      <dgm:prSet presAssocID="{CD915298-863A-430A-A250-1E946A28FF7A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EA126EDE-BDA1-4183-A24C-347A318016A9}" type="pres">
      <dgm:prSet presAssocID="{CD915298-863A-430A-A250-1E946A28FF7A}" presName="childNode" presStyleLbl="node1" presStyleIdx="1" presStyleCnt="3">
        <dgm:presLayoutVars>
          <dgm:bulletEnabled val="1"/>
        </dgm:presLayoutVars>
      </dgm:prSet>
      <dgm:spPr/>
    </dgm:pt>
    <dgm:pt modelId="{31697692-B87A-4CDF-B6E8-B1387DC912A7}" type="pres">
      <dgm:prSet presAssocID="{11AE3636-105E-488D-8DC2-DBF95E87EAC4}" presName="hSp" presStyleCnt="0"/>
      <dgm:spPr/>
    </dgm:pt>
    <dgm:pt modelId="{1777CDCD-A739-4D9D-8FB5-FECF9DA3D5F5}" type="pres">
      <dgm:prSet presAssocID="{11AE3636-105E-488D-8DC2-DBF95E87EAC4}" presName="vProcSp" presStyleCnt="0"/>
      <dgm:spPr/>
    </dgm:pt>
    <dgm:pt modelId="{2AAB49D7-8AAF-4499-8912-F901F63F83B7}" type="pres">
      <dgm:prSet presAssocID="{11AE3636-105E-488D-8DC2-DBF95E87EAC4}" presName="vSp1" presStyleCnt="0"/>
      <dgm:spPr/>
    </dgm:pt>
    <dgm:pt modelId="{35E974DA-99CE-473D-9DF8-5F6EC8C185F9}" type="pres">
      <dgm:prSet presAssocID="{11AE3636-105E-488D-8DC2-DBF95E87EAC4}" presName="simulatedConn" presStyleLbl="solidFgAcc1" presStyleIdx="1" presStyleCnt="2"/>
      <dgm:spPr/>
    </dgm:pt>
    <dgm:pt modelId="{0EF5B6B0-8FF4-440D-9C84-14E73CA7A9FA}" type="pres">
      <dgm:prSet presAssocID="{11AE3636-105E-488D-8DC2-DBF95E87EAC4}" presName="vSp2" presStyleCnt="0"/>
      <dgm:spPr/>
    </dgm:pt>
    <dgm:pt modelId="{D03066E9-232C-406F-883C-DB2571B63D53}" type="pres">
      <dgm:prSet presAssocID="{11AE3636-105E-488D-8DC2-DBF95E87EAC4}" presName="sibTrans" presStyleCnt="0"/>
      <dgm:spPr/>
    </dgm:pt>
    <dgm:pt modelId="{72BD6A2F-23BA-4032-A79C-0AC54CB0E632}" type="pres">
      <dgm:prSet presAssocID="{0A33E072-2921-497D-AD65-09097B4A2C5E}" presName="compositeNode" presStyleCnt="0">
        <dgm:presLayoutVars>
          <dgm:bulletEnabled val="1"/>
        </dgm:presLayoutVars>
      </dgm:prSet>
      <dgm:spPr/>
    </dgm:pt>
    <dgm:pt modelId="{FBDB1114-8C0F-4B60-BCB3-D7E697FCADB3}" type="pres">
      <dgm:prSet presAssocID="{0A33E072-2921-497D-AD65-09097B4A2C5E}" presName="bgRect" presStyleLbl="node1" presStyleIdx="2" presStyleCnt="3"/>
      <dgm:spPr/>
    </dgm:pt>
    <dgm:pt modelId="{812BD7DA-96D6-4ED1-A1DE-0344479FE419}" type="pres">
      <dgm:prSet presAssocID="{0A33E072-2921-497D-AD65-09097B4A2C5E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C914F879-B966-408E-9983-C6E5331C4258}" type="pres">
      <dgm:prSet presAssocID="{0A33E072-2921-497D-AD65-09097B4A2C5E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8E018004-033C-465A-8C3D-679C5B2FEADE}" type="presOf" srcId="{A2070308-E681-4914-A415-E68BCAEAF1BA}" destId="{C5650A8B-8D93-4587-8138-E9708B9E3710}" srcOrd="1" destOrd="0" presId="urn:microsoft.com/office/officeart/2005/8/layout/hProcess7"/>
    <dgm:cxn modelId="{CDEE631C-034B-4779-9CF5-FC8A4CA2A359}" type="presOf" srcId="{E8A4DC69-0313-462F-9A32-19E8B74A5351}" destId="{C914F879-B966-408E-9983-C6E5331C4258}" srcOrd="0" destOrd="0" presId="urn:microsoft.com/office/officeart/2005/8/layout/hProcess7"/>
    <dgm:cxn modelId="{51784B2E-7131-4010-9186-1E1C7B559D23}" type="presOf" srcId="{CD915298-863A-430A-A250-1E946A28FF7A}" destId="{EECB0ADB-A847-457E-9DB5-7F4860FB6D43}" srcOrd="0" destOrd="0" presId="urn:microsoft.com/office/officeart/2005/8/layout/hProcess7"/>
    <dgm:cxn modelId="{8A366245-D068-4B08-8517-86A2EF294ECB}" srcId="{CD915298-863A-430A-A250-1E946A28FF7A}" destId="{68153DCC-CB20-47B0-8874-519883C6965C}" srcOrd="0" destOrd="0" parTransId="{592E349E-5F28-4547-8BFB-5898C5959B07}" sibTransId="{8124048A-9C40-41DA-B06F-ABDF112670B1}"/>
    <dgm:cxn modelId="{F4DB2450-4A22-464E-AEE3-A9A94D2248FA}" srcId="{0A33E072-2921-497D-AD65-09097B4A2C5E}" destId="{E8A4DC69-0313-462F-9A32-19E8B74A5351}" srcOrd="0" destOrd="0" parTransId="{046EA394-DDA8-4050-B69D-46F97E5E4EFF}" sibTransId="{DED313C6-8B2C-41EB-9964-C785D4E5CE8B}"/>
    <dgm:cxn modelId="{52755653-E13C-4BA6-8F27-75E0AC72F156}" type="presOf" srcId="{E9DF0844-F731-4A13-B685-CE7BFAE44D9D}" destId="{A0BC0F49-F2D1-4569-AECD-52C7652A4E80}" srcOrd="0" destOrd="0" presId="urn:microsoft.com/office/officeart/2005/8/layout/hProcess7"/>
    <dgm:cxn modelId="{3027E878-8FB8-4220-8A0C-ACEA94A05C1F}" type="presOf" srcId="{0A33E072-2921-497D-AD65-09097B4A2C5E}" destId="{FBDB1114-8C0F-4B60-BCB3-D7E697FCADB3}" srcOrd="0" destOrd="0" presId="urn:microsoft.com/office/officeart/2005/8/layout/hProcess7"/>
    <dgm:cxn modelId="{DC69B45A-8686-4691-99DA-1553DA55DBCC}" srcId="{A2070308-E681-4914-A415-E68BCAEAF1BA}" destId="{E9DF0844-F731-4A13-B685-CE7BFAE44D9D}" srcOrd="0" destOrd="0" parTransId="{3F6D280B-17B6-457E-81D5-21BB10FA9A99}" sibTransId="{51C180D8-CEFC-4802-BE66-49C9ACCEF428}"/>
    <dgm:cxn modelId="{5C2C727E-8CC1-46BB-A2D1-BF89AFAA6B75}" type="presOf" srcId="{68153DCC-CB20-47B0-8874-519883C6965C}" destId="{EA126EDE-BDA1-4183-A24C-347A318016A9}" srcOrd="0" destOrd="0" presId="urn:microsoft.com/office/officeart/2005/8/layout/hProcess7"/>
    <dgm:cxn modelId="{078C5F89-B43C-404A-9C51-BED5F620DC20}" type="presOf" srcId="{CD915298-863A-430A-A250-1E946A28FF7A}" destId="{E115A35E-0AEA-4600-BABE-FF2291ABC775}" srcOrd="1" destOrd="0" presId="urn:microsoft.com/office/officeart/2005/8/layout/hProcess7"/>
    <dgm:cxn modelId="{2D28E18E-BACF-418F-9C68-3AD3BD273C82}" type="presOf" srcId="{0A33E072-2921-497D-AD65-09097B4A2C5E}" destId="{812BD7DA-96D6-4ED1-A1DE-0344479FE419}" srcOrd="1" destOrd="0" presId="urn:microsoft.com/office/officeart/2005/8/layout/hProcess7"/>
    <dgm:cxn modelId="{0FB7A599-7529-49E9-95A0-DF8A7B0211D1}" type="presOf" srcId="{A2070308-E681-4914-A415-E68BCAEAF1BA}" destId="{2E372A4A-D4CC-4D7B-AFB5-699186863CCA}" srcOrd="0" destOrd="0" presId="urn:microsoft.com/office/officeart/2005/8/layout/hProcess7"/>
    <dgm:cxn modelId="{C88E4CA6-64AD-4994-AA58-9BD090CE11F0}" srcId="{53799D2B-1442-4737-8CD0-86B68212F65D}" destId="{0A33E072-2921-497D-AD65-09097B4A2C5E}" srcOrd="2" destOrd="0" parTransId="{2E0F70CB-914D-4D1F-BD8B-19320EB21032}" sibTransId="{F01AC3B4-4A80-44A0-9868-D237986B71F1}"/>
    <dgm:cxn modelId="{442AB9AA-7DFB-4CFA-B0D9-8B830B81996C}" srcId="{53799D2B-1442-4737-8CD0-86B68212F65D}" destId="{A2070308-E681-4914-A415-E68BCAEAF1BA}" srcOrd="0" destOrd="0" parTransId="{50F56241-A0F5-4B24-9B9A-7A9C2D745969}" sibTransId="{4FB6BF4B-622D-468A-AD53-7EB086B954A8}"/>
    <dgm:cxn modelId="{04D711B1-4941-46AD-AACB-B6A292A71DC0}" type="presOf" srcId="{53799D2B-1442-4737-8CD0-86B68212F65D}" destId="{3970419B-DFAE-448A-9163-94316714BFB9}" srcOrd="0" destOrd="0" presId="urn:microsoft.com/office/officeart/2005/8/layout/hProcess7"/>
    <dgm:cxn modelId="{D53D82F9-085B-4C4D-964E-F4F761B420AA}" srcId="{53799D2B-1442-4737-8CD0-86B68212F65D}" destId="{CD915298-863A-430A-A250-1E946A28FF7A}" srcOrd="1" destOrd="0" parTransId="{76132499-EDC9-4E66-B515-2832B9C51922}" sibTransId="{11AE3636-105E-488D-8DC2-DBF95E87EAC4}"/>
    <dgm:cxn modelId="{CC04ED83-1E97-44D5-9D5B-3A33D000F7F3}" type="presParOf" srcId="{3970419B-DFAE-448A-9163-94316714BFB9}" destId="{E19007DE-6E04-4F17-A42F-7C899C333C9D}" srcOrd="0" destOrd="0" presId="urn:microsoft.com/office/officeart/2005/8/layout/hProcess7"/>
    <dgm:cxn modelId="{257A7AD1-C265-45BC-ABA9-DEE69DAAE558}" type="presParOf" srcId="{E19007DE-6E04-4F17-A42F-7C899C333C9D}" destId="{2E372A4A-D4CC-4D7B-AFB5-699186863CCA}" srcOrd="0" destOrd="0" presId="urn:microsoft.com/office/officeart/2005/8/layout/hProcess7"/>
    <dgm:cxn modelId="{4657EFAA-1E9E-455C-9D17-EA2FEADA605C}" type="presParOf" srcId="{E19007DE-6E04-4F17-A42F-7C899C333C9D}" destId="{C5650A8B-8D93-4587-8138-E9708B9E3710}" srcOrd="1" destOrd="0" presId="urn:microsoft.com/office/officeart/2005/8/layout/hProcess7"/>
    <dgm:cxn modelId="{90E2F224-7EE6-45DA-89D8-AC7E917C5B5D}" type="presParOf" srcId="{E19007DE-6E04-4F17-A42F-7C899C333C9D}" destId="{A0BC0F49-F2D1-4569-AECD-52C7652A4E80}" srcOrd="2" destOrd="0" presId="urn:microsoft.com/office/officeart/2005/8/layout/hProcess7"/>
    <dgm:cxn modelId="{CF5DE775-D446-4D74-B0DF-9479C4E6CF6C}" type="presParOf" srcId="{3970419B-DFAE-448A-9163-94316714BFB9}" destId="{2D11A932-918C-4C01-ABBB-74C9DA734142}" srcOrd="1" destOrd="0" presId="urn:microsoft.com/office/officeart/2005/8/layout/hProcess7"/>
    <dgm:cxn modelId="{3B90D5F8-7797-4346-8493-AD4F15A085F7}" type="presParOf" srcId="{3970419B-DFAE-448A-9163-94316714BFB9}" destId="{E121859D-7BCC-4EAC-995D-3DCF5CC459D2}" srcOrd="2" destOrd="0" presId="urn:microsoft.com/office/officeart/2005/8/layout/hProcess7"/>
    <dgm:cxn modelId="{820A5BB1-2D5A-4589-A3A0-F0F65EA0247F}" type="presParOf" srcId="{E121859D-7BCC-4EAC-995D-3DCF5CC459D2}" destId="{E27BA328-92E1-4492-9747-6EFA75E77106}" srcOrd="0" destOrd="0" presId="urn:microsoft.com/office/officeart/2005/8/layout/hProcess7"/>
    <dgm:cxn modelId="{76CDFC0E-7AF2-421B-98CA-F881045AB729}" type="presParOf" srcId="{E121859D-7BCC-4EAC-995D-3DCF5CC459D2}" destId="{43865B73-7406-4163-BD7D-ED76F6599B65}" srcOrd="1" destOrd="0" presId="urn:microsoft.com/office/officeart/2005/8/layout/hProcess7"/>
    <dgm:cxn modelId="{CBB904F7-E567-4F0E-AA3D-C7C2916BAF9B}" type="presParOf" srcId="{E121859D-7BCC-4EAC-995D-3DCF5CC459D2}" destId="{FD21D206-3932-42F4-B858-6D999AB3371F}" srcOrd="2" destOrd="0" presId="urn:microsoft.com/office/officeart/2005/8/layout/hProcess7"/>
    <dgm:cxn modelId="{B99CD393-A925-4FA1-ADA4-2DA95D8A12C8}" type="presParOf" srcId="{3970419B-DFAE-448A-9163-94316714BFB9}" destId="{4D5B8AF9-CD37-4A07-82BF-A6A1C57278CB}" srcOrd="3" destOrd="0" presId="urn:microsoft.com/office/officeart/2005/8/layout/hProcess7"/>
    <dgm:cxn modelId="{06D6EBF3-9FFB-4340-AC24-62F318F22E61}" type="presParOf" srcId="{3970419B-DFAE-448A-9163-94316714BFB9}" destId="{C8C3FCCC-CFDC-4BCA-A050-EC85A199286B}" srcOrd="4" destOrd="0" presId="urn:microsoft.com/office/officeart/2005/8/layout/hProcess7"/>
    <dgm:cxn modelId="{1F7CBD3C-1FDF-45F2-B15E-8BD1315A827B}" type="presParOf" srcId="{C8C3FCCC-CFDC-4BCA-A050-EC85A199286B}" destId="{EECB0ADB-A847-457E-9DB5-7F4860FB6D43}" srcOrd="0" destOrd="0" presId="urn:microsoft.com/office/officeart/2005/8/layout/hProcess7"/>
    <dgm:cxn modelId="{7B8A8A2E-A078-4F94-9BF4-691769FBBC2D}" type="presParOf" srcId="{C8C3FCCC-CFDC-4BCA-A050-EC85A199286B}" destId="{E115A35E-0AEA-4600-BABE-FF2291ABC775}" srcOrd="1" destOrd="0" presId="urn:microsoft.com/office/officeart/2005/8/layout/hProcess7"/>
    <dgm:cxn modelId="{58B7BA1B-17D0-4602-95F8-B584B8B9FCB6}" type="presParOf" srcId="{C8C3FCCC-CFDC-4BCA-A050-EC85A199286B}" destId="{EA126EDE-BDA1-4183-A24C-347A318016A9}" srcOrd="2" destOrd="0" presId="urn:microsoft.com/office/officeart/2005/8/layout/hProcess7"/>
    <dgm:cxn modelId="{8C2BE69E-F8E6-4F01-8684-78F7895FFE0B}" type="presParOf" srcId="{3970419B-DFAE-448A-9163-94316714BFB9}" destId="{31697692-B87A-4CDF-B6E8-B1387DC912A7}" srcOrd="5" destOrd="0" presId="urn:microsoft.com/office/officeart/2005/8/layout/hProcess7"/>
    <dgm:cxn modelId="{2EA80D2D-F397-4F7C-84E3-6B1FDF2623E1}" type="presParOf" srcId="{3970419B-DFAE-448A-9163-94316714BFB9}" destId="{1777CDCD-A739-4D9D-8FB5-FECF9DA3D5F5}" srcOrd="6" destOrd="0" presId="urn:microsoft.com/office/officeart/2005/8/layout/hProcess7"/>
    <dgm:cxn modelId="{561CBDC0-DFE9-4FB8-A55F-220DD15224FD}" type="presParOf" srcId="{1777CDCD-A739-4D9D-8FB5-FECF9DA3D5F5}" destId="{2AAB49D7-8AAF-4499-8912-F901F63F83B7}" srcOrd="0" destOrd="0" presId="urn:microsoft.com/office/officeart/2005/8/layout/hProcess7"/>
    <dgm:cxn modelId="{BDEE2AE6-324A-4C7D-8DA7-21A209F58F7D}" type="presParOf" srcId="{1777CDCD-A739-4D9D-8FB5-FECF9DA3D5F5}" destId="{35E974DA-99CE-473D-9DF8-5F6EC8C185F9}" srcOrd="1" destOrd="0" presId="urn:microsoft.com/office/officeart/2005/8/layout/hProcess7"/>
    <dgm:cxn modelId="{796A6310-4FE8-4308-BC5C-852BEBD158E5}" type="presParOf" srcId="{1777CDCD-A739-4D9D-8FB5-FECF9DA3D5F5}" destId="{0EF5B6B0-8FF4-440D-9C84-14E73CA7A9FA}" srcOrd="2" destOrd="0" presId="urn:microsoft.com/office/officeart/2005/8/layout/hProcess7"/>
    <dgm:cxn modelId="{08C1875D-4C41-49BC-9CB6-97A6446CFA5F}" type="presParOf" srcId="{3970419B-DFAE-448A-9163-94316714BFB9}" destId="{D03066E9-232C-406F-883C-DB2571B63D53}" srcOrd="7" destOrd="0" presId="urn:microsoft.com/office/officeart/2005/8/layout/hProcess7"/>
    <dgm:cxn modelId="{0B5D2C4F-BACA-4296-B7EB-95643548BF34}" type="presParOf" srcId="{3970419B-DFAE-448A-9163-94316714BFB9}" destId="{72BD6A2F-23BA-4032-A79C-0AC54CB0E632}" srcOrd="8" destOrd="0" presId="urn:microsoft.com/office/officeart/2005/8/layout/hProcess7"/>
    <dgm:cxn modelId="{FB565F60-9AAE-4EA3-A27A-69DF6A861FD5}" type="presParOf" srcId="{72BD6A2F-23BA-4032-A79C-0AC54CB0E632}" destId="{FBDB1114-8C0F-4B60-BCB3-D7E697FCADB3}" srcOrd="0" destOrd="0" presId="urn:microsoft.com/office/officeart/2005/8/layout/hProcess7"/>
    <dgm:cxn modelId="{1C128AC3-71D6-4B13-A3F0-DA66773D5BE2}" type="presParOf" srcId="{72BD6A2F-23BA-4032-A79C-0AC54CB0E632}" destId="{812BD7DA-96D6-4ED1-A1DE-0344479FE419}" srcOrd="1" destOrd="0" presId="urn:microsoft.com/office/officeart/2005/8/layout/hProcess7"/>
    <dgm:cxn modelId="{F5CB00C8-F042-44D9-91AD-F75D56950E89}" type="presParOf" srcId="{72BD6A2F-23BA-4032-A79C-0AC54CB0E632}" destId="{C914F879-B966-408E-9983-C6E5331C4258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834FDDE-906A-48F6-9131-CD0CAD404813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8065CC-5716-4A97-A8F6-EC1F444B1497}">
      <dgm:prSet phldrT="[Text]"/>
      <dgm:spPr/>
      <dgm:t>
        <a:bodyPr/>
        <a:lstStyle/>
        <a:p>
          <a:r>
            <a:rPr lang="en-US" dirty="0"/>
            <a:t>Model Includes Intercept Term</a:t>
          </a:r>
        </a:p>
      </dgm:t>
    </dgm:pt>
    <dgm:pt modelId="{9CDFB796-101F-48EE-A9FE-F1B4C0ABF959}" type="parTrans" cxnId="{C3E3FECF-7DEB-4DDC-93E4-ADC35BE48807}">
      <dgm:prSet/>
      <dgm:spPr/>
      <dgm:t>
        <a:bodyPr/>
        <a:lstStyle/>
        <a:p>
          <a:endParaRPr lang="en-US"/>
        </a:p>
      </dgm:t>
    </dgm:pt>
    <dgm:pt modelId="{E11DD2BA-432A-4973-80DC-0F8F5226C1A5}" type="sibTrans" cxnId="{C3E3FECF-7DEB-4DDC-93E4-ADC35BE4880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DFFD4B3-5DD8-4EB4-886E-F6527EA4EECB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func>
                    <m:func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uncPr>
                    <m:fName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ln</m:t>
                      </m:r>
                    </m:fName>
                    <m:e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e>
                  </m:func>
                </m:oMath>
              </a14:m>
              <a:r>
                <a:rPr lang="en-US" dirty="0"/>
                <a:t> where </a:t>
              </a:r>
              <a14:m>
                <m:oMath xmlns:m="http://schemas.openxmlformats.org/officeDocument/2006/math">
                  <m:acc>
                    <m:accPr>
                      <m:chr m:val="̅"/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acc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</m:e>
                  </m:acc>
                  <m:r>
                    <a:rPr lang="en-US" b="0" i="0" smtClean="0">
                      <a:latin typeface="Cambria Math" panose="02040503050406030204" pitchFamily="18" charset="0"/>
                    </a:rPr>
                    <m:t>=</m:t>
                  </m:r>
                  <m:nary>
                    <m:naryPr>
                      <m:chr m:val="∑"/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m:rPr>
                          <m:brk m:alnAt="23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sup>
                    <m:e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nary>
                </m:oMath>
              </a14:m>
              <a:endParaRPr lang="en-US" dirty="0"/>
            </a:p>
          </dgm:t>
        </dgm:pt>
      </mc:Choice>
      <mc:Fallback xmlns="">
        <dgm:pt modelId="{0DFFD4B3-5DD8-4EB4-886E-F6527EA4EECB}">
          <dgm:prSet phldrT="[Text]"/>
          <dgm:spPr/>
          <dgm:t>
            <a:bodyPr/>
            <a:lstStyle/>
            <a:p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b="0" i="0">
                  <a:latin typeface="Cambria Math" panose="02040503050406030204" pitchFamily="18" charset="0"/>
                </a:rPr>
                <a:t>1=ln⁡(𝑦 ̅ )</a:t>
              </a:r>
              <a:r>
                <a:rPr lang="en-US" dirty="0"/>
                <a:t> where </a:t>
              </a:r>
              <a:r>
                <a:rPr lang="en-US" i="0">
                  <a:latin typeface="Cambria Math" panose="02040503050406030204" pitchFamily="18" charset="0"/>
                </a:rPr>
                <a:t>𝑦 ̅</a:t>
              </a:r>
              <a:r>
                <a:rPr lang="en-US" b="0" i="0">
                  <a:latin typeface="Cambria Math" panose="02040503050406030204" pitchFamily="18" charset="0"/>
                </a:rPr>
                <a:t>=∑_(𝑖=1)^𝑛▒𝑦_𝑖 </a:t>
              </a:r>
              <a:endParaRPr lang="en-US" dirty="0"/>
            </a:p>
          </dgm:t>
        </dgm:pt>
      </mc:Fallback>
    </mc:AlternateContent>
    <dgm:pt modelId="{F2682A30-6A57-4BF6-84A9-9FDF0D82F766}" type="parTrans" cxnId="{37480436-29F6-4216-8F5B-9683DA40077C}">
      <dgm:prSet/>
      <dgm:spPr/>
      <dgm:t>
        <a:bodyPr/>
        <a:lstStyle/>
        <a:p>
          <a:endParaRPr lang="en-US"/>
        </a:p>
      </dgm:t>
    </dgm:pt>
    <dgm:pt modelId="{9F854F38-A734-42CD-8AD4-636EC2A443E8}" type="sibTrans" cxnId="{37480436-29F6-4216-8F5B-9683DA40077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F3BB309-FFEE-4177-9FAE-7429F14C482F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US" dirty="0"/>
                <a:t> for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𝑗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=2,…,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𝑝</m:t>
                  </m:r>
                </m:oMath>
              </a14:m>
              <a:endParaRPr lang="en-US" dirty="0"/>
            </a:p>
          </dgm:t>
        </dgm:pt>
      </mc:Choice>
      <mc:Fallback xmlns="">
        <dgm:pt modelId="{5F3BB309-FFEE-4177-9FAE-7429F14C482F}">
          <dgm:prSet phldrT="[Text]"/>
          <dgm:spPr/>
          <dgm:t>
            <a:bodyPr/>
            <a:lstStyle/>
            <a:p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b="0" i="0">
                  <a:latin typeface="Cambria Math" panose="02040503050406030204" pitchFamily="18" charset="0"/>
                </a:rPr>
                <a:t>𝑗=0</a:t>
              </a:r>
              <a:r>
                <a:rPr lang="en-US" dirty="0"/>
                <a:t> for </a:t>
              </a:r>
              <a:r>
                <a:rPr lang="en-US" b="0" i="0">
                  <a:latin typeface="Cambria Math" panose="02040503050406030204" pitchFamily="18" charset="0"/>
                </a:rPr>
                <a:t>𝑗=2,…,𝑝</a:t>
              </a:r>
              <a:endParaRPr lang="en-US" dirty="0"/>
            </a:p>
          </dgm:t>
        </dgm:pt>
      </mc:Fallback>
    </mc:AlternateContent>
    <dgm:pt modelId="{57D07670-4631-4336-94F6-111AB4028337}" type="parTrans" cxnId="{0E6DC8D5-7F94-49BA-8E2F-83BD78B50A99}">
      <dgm:prSet/>
      <dgm:spPr/>
      <dgm:t>
        <a:bodyPr/>
        <a:lstStyle/>
        <a:p>
          <a:endParaRPr lang="en-US"/>
        </a:p>
      </dgm:t>
    </dgm:pt>
    <dgm:pt modelId="{3FD23BA9-5ED4-4EBD-B436-3D9B9A238744}" type="sibTrans" cxnId="{0E6DC8D5-7F94-49BA-8E2F-83BD78B50A99}">
      <dgm:prSet/>
      <dgm:spPr/>
      <dgm:t>
        <a:bodyPr/>
        <a:lstStyle/>
        <a:p>
          <a:endParaRPr lang="en-US"/>
        </a:p>
      </dgm:t>
    </dgm:pt>
    <dgm:pt modelId="{C9D61F51-B54D-4A58-8378-C48D622E3FC6}">
      <dgm:prSet phldrT="[Text]"/>
      <dgm:spPr/>
      <dgm:t>
        <a:bodyPr/>
        <a:lstStyle/>
        <a:p>
          <a:r>
            <a:rPr lang="en-US" dirty="0"/>
            <a:t>Model Excludes Intercept Term</a:t>
          </a:r>
        </a:p>
      </dgm:t>
    </dgm:pt>
    <dgm:pt modelId="{88C17274-049E-4315-8D55-891DCE33FBEC}" type="parTrans" cxnId="{4CBBDEBC-C591-41D1-B582-2F038BEF6F03}">
      <dgm:prSet/>
      <dgm:spPr/>
      <dgm:t>
        <a:bodyPr/>
        <a:lstStyle/>
        <a:p>
          <a:endParaRPr lang="en-US"/>
        </a:p>
      </dgm:t>
    </dgm:pt>
    <dgm:pt modelId="{64E1E88C-820D-47F7-8767-4F46DC64BFF0}" type="sibTrans" cxnId="{4CBBDEBC-C591-41D1-B582-2F038BEF6F0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CCA2E60-77DA-49B6-BEFC-2AF01FE7687C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=0</m:t>
                  </m:r>
                </m:oMath>
              </a14:m>
              <a:r>
                <a:rPr lang="en-US" dirty="0"/>
                <a:t> for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𝑗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=1,…,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𝑝</m:t>
                  </m:r>
                </m:oMath>
              </a14:m>
              <a:endParaRPr lang="en-US" dirty="0"/>
            </a:p>
          </dgm:t>
        </dgm:pt>
      </mc:Choice>
      <mc:Fallback xmlns="">
        <dgm:pt modelId="{1CCA2E60-77DA-49B6-BEFC-2AF01FE7687C}">
          <dgm:prSet phldrT="[Text]"/>
          <dgm:spPr/>
          <dgm:t>
            <a:bodyPr/>
            <a:lstStyle/>
            <a:p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𝛽_</a:t>
              </a:r>
              <a:r>
                <a:rPr lang="en-US" b="0" i="0">
                  <a:latin typeface="Cambria Math" panose="02040503050406030204" pitchFamily="18" charset="0"/>
                </a:rPr>
                <a:t>𝑗=0</a:t>
              </a:r>
              <a:r>
                <a:rPr lang="en-US" dirty="0"/>
                <a:t> for </a:t>
              </a:r>
              <a:r>
                <a:rPr lang="en-US" b="0" i="0">
                  <a:latin typeface="Cambria Math" panose="02040503050406030204" pitchFamily="18" charset="0"/>
                </a:rPr>
                <a:t>𝑗=1,…,𝑝</a:t>
              </a:r>
              <a:endParaRPr lang="en-US" dirty="0"/>
            </a:p>
          </dgm:t>
        </dgm:pt>
      </mc:Fallback>
    </mc:AlternateContent>
    <dgm:pt modelId="{C14F482A-F3C4-4B51-8A8C-84E9D5179802}" type="parTrans" cxnId="{CB494EE3-BFE1-4508-8BCE-A0B382203296}">
      <dgm:prSet/>
      <dgm:spPr/>
      <dgm:t>
        <a:bodyPr/>
        <a:lstStyle/>
        <a:p>
          <a:endParaRPr lang="en-US"/>
        </a:p>
      </dgm:t>
    </dgm:pt>
    <dgm:pt modelId="{20C86FBF-7890-42A9-B037-F6E8DA4D119F}" type="sibTrans" cxnId="{CB494EE3-BFE1-4508-8BCE-A0B382203296}">
      <dgm:prSet/>
      <dgm:spPr/>
      <dgm:t>
        <a:bodyPr/>
        <a:lstStyle/>
        <a:p>
          <a:endParaRPr lang="en-US"/>
        </a:p>
      </dgm:t>
    </dgm:pt>
    <dgm:pt modelId="{2CB6E107-D72B-4D70-80CF-C6A3D984CBA0}" type="pres">
      <dgm:prSet presAssocID="{C834FDDE-906A-48F6-9131-CD0CAD404813}" presName="linear" presStyleCnt="0">
        <dgm:presLayoutVars>
          <dgm:dir/>
          <dgm:resizeHandles val="exact"/>
        </dgm:presLayoutVars>
      </dgm:prSet>
      <dgm:spPr/>
    </dgm:pt>
    <dgm:pt modelId="{4D499F08-5932-4D66-B5EB-84DAAD59443F}" type="pres">
      <dgm:prSet presAssocID="{048065CC-5716-4A97-A8F6-EC1F444B1497}" presName="comp" presStyleCnt="0"/>
      <dgm:spPr/>
    </dgm:pt>
    <dgm:pt modelId="{FCE5687C-36AE-42B4-9F6C-7DC6E18C0165}" type="pres">
      <dgm:prSet presAssocID="{048065CC-5716-4A97-A8F6-EC1F444B1497}" presName="box" presStyleLbl="node1" presStyleIdx="0" presStyleCnt="2"/>
      <dgm:spPr/>
    </dgm:pt>
    <dgm:pt modelId="{1E5403D1-CFCC-4FFC-81B0-CB3B2710E1A1}" type="pres">
      <dgm:prSet presAssocID="{048065CC-5716-4A97-A8F6-EC1F444B1497}" presName="img" presStyleLbl="fgImgPlace1" presStyleIdx="0" presStyleCnt="2"/>
      <dgm:spPr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96E911E9-0EA3-4FF5-94A0-D1388D86A544}" type="pres">
      <dgm:prSet presAssocID="{048065CC-5716-4A97-A8F6-EC1F444B1497}" presName="text" presStyleLbl="node1" presStyleIdx="0" presStyleCnt="2">
        <dgm:presLayoutVars>
          <dgm:bulletEnabled val="1"/>
        </dgm:presLayoutVars>
      </dgm:prSet>
      <dgm:spPr/>
    </dgm:pt>
    <dgm:pt modelId="{792B3752-85FF-43B5-A690-F876A3501D1B}" type="pres">
      <dgm:prSet presAssocID="{E11DD2BA-432A-4973-80DC-0F8F5226C1A5}" presName="spacer" presStyleCnt="0"/>
      <dgm:spPr/>
    </dgm:pt>
    <dgm:pt modelId="{22A94F98-DB6F-4D71-A959-F27E3822BF33}" type="pres">
      <dgm:prSet presAssocID="{C9D61F51-B54D-4A58-8378-C48D622E3FC6}" presName="comp" presStyleCnt="0"/>
      <dgm:spPr/>
    </dgm:pt>
    <dgm:pt modelId="{B4504CF7-4F46-4227-BD5E-74E8CA78E873}" type="pres">
      <dgm:prSet presAssocID="{C9D61F51-B54D-4A58-8378-C48D622E3FC6}" presName="box" presStyleLbl="node1" presStyleIdx="1" presStyleCnt="2"/>
      <dgm:spPr/>
    </dgm:pt>
    <dgm:pt modelId="{BF6B5FBA-F55F-47C9-905A-9889639F2BD0}" type="pres">
      <dgm:prSet presAssocID="{C9D61F51-B54D-4A58-8378-C48D622E3FC6}" presName="img" presStyleLbl="fgImgPlace1" presStyleIdx="1" presStyleCnt="2"/>
      <dgm:spPr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9A7C438B-F944-4EF0-8192-AB5668383AC5}" type="pres">
      <dgm:prSet presAssocID="{C9D61F51-B54D-4A58-8378-C48D622E3FC6}" presName="text" presStyleLbl="node1" presStyleIdx="1" presStyleCnt="2">
        <dgm:presLayoutVars>
          <dgm:bulletEnabled val="1"/>
        </dgm:presLayoutVars>
      </dgm:prSet>
      <dgm:spPr/>
    </dgm:pt>
  </dgm:ptLst>
  <dgm:cxnLst>
    <dgm:cxn modelId="{CF472332-557D-456E-82F5-154D9653B1C2}" type="presOf" srcId="{0DFFD4B3-5DD8-4EB4-886E-F6527EA4EECB}" destId="{FCE5687C-36AE-42B4-9F6C-7DC6E18C0165}" srcOrd="0" destOrd="1" presId="urn:microsoft.com/office/officeart/2005/8/layout/vList4"/>
    <dgm:cxn modelId="{37480436-29F6-4216-8F5B-9683DA40077C}" srcId="{048065CC-5716-4A97-A8F6-EC1F444B1497}" destId="{0DFFD4B3-5DD8-4EB4-886E-F6527EA4EECB}" srcOrd="0" destOrd="0" parTransId="{F2682A30-6A57-4BF6-84A9-9FDF0D82F766}" sibTransId="{9F854F38-A734-42CD-8AD4-636EC2A443E8}"/>
    <dgm:cxn modelId="{0BDBA03E-8F42-4F18-A895-115F749E154C}" type="presOf" srcId="{1CCA2E60-77DA-49B6-BEFC-2AF01FE7687C}" destId="{9A7C438B-F944-4EF0-8192-AB5668383AC5}" srcOrd="1" destOrd="1" presId="urn:microsoft.com/office/officeart/2005/8/layout/vList4"/>
    <dgm:cxn modelId="{85FCC545-1959-44DA-8C02-FC31D03EB01B}" type="presOf" srcId="{5F3BB309-FFEE-4177-9FAE-7429F14C482F}" destId="{96E911E9-0EA3-4FF5-94A0-D1388D86A544}" srcOrd="1" destOrd="2" presId="urn:microsoft.com/office/officeart/2005/8/layout/vList4"/>
    <dgm:cxn modelId="{D2184569-378E-4D4A-89D9-CB3D7A5E7579}" type="presOf" srcId="{048065CC-5716-4A97-A8F6-EC1F444B1497}" destId="{FCE5687C-36AE-42B4-9F6C-7DC6E18C0165}" srcOrd="0" destOrd="0" presId="urn:microsoft.com/office/officeart/2005/8/layout/vList4"/>
    <dgm:cxn modelId="{C015034E-6936-45FE-9CE8-60F243362184}" type="presOf" srcId="{C834FDDE-906A-48F6-9131-CD0CAD404813}" destId="{2CB6E107-D72B-4D70-80CF-C6A3D984CBA0}" srcOrd="0" destOrd="0" presId="urn:microsoft.com/office/officeart/2005/8/layout/vList4"/>
    <dgm:cxn modelId="{C007776F-CBFF-49F0-9487-3D4299944C14}" type="presOf" srcId="{048065CC-5716-4A97-A8F6-EC1F444B1497}" destId="{96E911E9-0EA3-4FF5-94A0-D1388D86A544}" srcOrd="1" destOrd="0" presId="urn:microsoft.com/office/officeart/2005/8/layout/vList4"/>
    <dgm:cxn modelId="{28A00D86-C043-4444-9DD5-6CFCD290D762}" type="presOf" srcId="{C9D61F51-B54D-4A58-8378-C48D622E3FC6}" destId="{B4504CF7-4F46-4227-BD5E-74E8CA78E873}" srcOrd="0" destOrd="0" presId="urn:microsoft.com/office/officeart/2005/8/layout/vList4"/>
    <dgm:cxn modelId="{1A326893-F4EC-4777-AD7F-6CBB6B382092}" type="presOf" srcId="{0DFFD4B3-5DD8-4EB4-886E-F6527EA4EECB}" destId="{96E911E9-0EA3-4FF5-94A0-D1388D86A544}" srcOrd="1" destOrd="1" presId="urn:microsoft.com/office/officeart/2005/8/layout/vList4"/>
    <dgm:cxn modelId="{A174FDA5-96E0-4B60-BC00-664353E1A2E3}" type="presOf" srcId="{1CCA2E60-77DA-49B6-BEFC-2AF01FE7687C}" destId="{B4504CF7-4F46-4227-BD5E-74E8CA78E873}" srcOrd="0" destOrd="1" presId="urn:microsoft.com/office/officeart/2005/8/layout/vList4"/>
    <dgm:cxn modelId="{DE03AFAC-A41A-41C3-9762-4D6FBE981C67}" type="presOf" srcId="{5F3BB309-FFEE-4177-9FAE-7429F14C482F}" destId="{FCE5687C-36AE-42B4-9F6C-7DC6E18C0165}" srcOrd="0" destOrd="2" presId="urn:microsoft.com/office/officeart/2005/8/layout/vList4"/>
    <dgm:cxn modelId="{4CBBDEBC-C591-41D1-B582-2F038BEF6F03}" srcId="{C834FDDE-906A-48F6-9131-CD0CAD404813}" destId="{C9D61F51-B54D-4A58-8378-C48D622E3FC6}" srcOrd="1" destOrd="0" parTransId="{88C17274-049E-4315-8D55-891DCE33FBEC}" sibTransId="{64E1E88C-820D-47F7-8767-4F46DC64BFF0}"/>
    <dgm:cxn modelId="{C3E3FECF-7DEB-4DDC-93E4-ADC35BE48807}" srcId="{C834FDDE-906A-48F6-9131-CD0CAD404813}" destId="{048065CC-5716-4A97-A8F6-EC1F444B1497}" srcOrd="0" destOrd="0" parTransId="{9CDFB796-101F-48EE-A9FE-F1B4C0ABF959}" sibTransId="{E11DD2BA-432A-4973-80DC-0F8F5226C1A5}"/>
    <dgm:cxn modelId="{0E6DC8D5-7F94-49BA-8E2F-83BD78B50A99}" srcId="{048065CC-5716-4A97-A8F6-EC1F444B1497}" destId="{5F3BB309-FFEE-4177-9FAE-7429F14C482F}" srcOrd="1" destOrd="0" parTransId="{57D07670-4631-4336-94F6-111AB4028337}" sibTransId="{3FD23BA9-5ED4-4EBD-B436-3D9B9A238744}"/>
    <dgm:cxn modelId="{CB494EE3-BFE1-4508-8BCE-A0B382203296}" srcId="{C9D61F51-B54D-4A58-8378-C48D622E3FC6}" destId="{1CCA2E60-77DA-49B6-BEFC-2AF01FE7687C}" srcOrd="0" destOrd="0" parTransId="{C14F482A-F3C4-4B51-8A8C-84E9D5179802}" sibTransId="{20C86FBF-7890-42A9-B037-F6E8DA4D119F}"/>
    <dgm:cxn modelId="{224B24E7-F541-4870-A60A-D5B4F82AEE50}" type="presOf" srcId="{C9D61F51-B54D-4A58-8378-C48D622E3FC6}" destId="{9A7C438B-F944-4EF0-8192-AB5668383AC5}" srcOrd="1" destOrd="0" presId="urn:microsoft.com/office/officeart/2005/8/layout/vList4"/>
    <dgm:cxn modelId="{C49E6960-CFC7-4334-A166-E156A11986F7}" type="presParOf" srcId="{2CB6E107-D72B-4D70-80CF-C6A3D984CBA0}" destId="{4D499F08-5932-4D66-B5EB-84DAAD59443F}" srcOrd="0" destOrd="0" presId="urn:microsoft.com/office/officeart/2005/8/layout/vList4"/>
    <dgm:cxn modelId="{570410BA-5411-4373-B607-F6B196C74D08}" type="presParOf" srcId="{4D499F08-5932-4D66-B5EB-84DAAD59443F}" destId="{FCE5687C-36AE-42B4-9F6C-7DC6E18C0165}" srcOrd="0" destOrd="0" presId="urn:microsoft.com/office/officeart/2005/8/layout/vList4"/>
    <dgm:cxn modelId="{793B51B0-E63C-451E-A5BC-0D9412E782E5}" type="presParOf" srcId="{4D499F08-5932-4D66-B5EB-84DAAD59443F}" destId="{1E5403D1-CFCC-4FFC-81B0-CB3B2710E1A1}" srcOrd="1" destOrd="0" presId="urn:microsoft.com/office/officeart/2005/8/layout/vList4"/>
    <dgm:cxn modelId="{868583E8-18B6-4E2B-8ACA-B21ADCD5848C}" type="presParOf" srcId="{4D499F08-5932-4D66-B5EB-84DAAD59443F}" destId="{96E911E9-0EA3-4FF5-94A0-D1388D86A544}" srcOrd="2" destOrd="0" presId="urn:microsoft.com/office/officeart/2005/8/layout/vList4"/>
    <dgm:cxn modelId="{24CC38CD-4B26-4BFB-8D7B-567BFBBF07A3}" type="presParOf" srcId="{2CB6E107-D72B-4D70-80CF-C6A3D984CBA0}" destId="{792B3752-85FF-43B5-A690-F876A3501D1B}" srcOrd="1" destOrd="0" presId="urn:microsoft.com/office/officeart/2005/8/layout/vList4"/>
    <dgm:cxn modelId="{A8171388-13B2-45A8-8BA0-B49DD54CC889}" type="presParOf" srcId="{2CB6E107-D72B-4D70-80CF-C6A3D984CBA0}" destId="{22A94F98-DB6F-4D71-A959-F27E3822BF33}" srcOrd="2" destOrd="0" presId="urn:microsoft.com/office/officeart/2005/8/layout/vList4"/>
    <dgm:cxn modelId="{05E6CC20-131A-4107-B00C-2267C4839320}" type="presParOf" srcId="{22A94F98-DB6F-4D71-A959-F27E3822BF33}" destId="{B4504CF7-4F46-4227-BD5E-74E8CA78E873}" srcOrd="0" destOrd="0" presId="urn:microsoft.com/office/officeart/2005/8/layout/vList4"/>
    <dgm:cxn modelId="{31699701-29BC-4B85-829B-70B88C1D6A2D}" type="presParOf" srcId="{22A94F98-DB6F-4D71-A959-F27E3822BF33}" destId="{BF6B5FBA-F55F-47C9-905A-9889639F2BD0}" srcOrd="1" destOrd="0" presId="urn:microsoft.com/office/officeart/2005/8/layout/vList4"/>
    <dgm:cxn modelId="{FBB4D3EB-013D-483D-893B-696BD919978A}" type="presParOf" srcId="{22A94F98-DB6F-4D71-A959-F27E3822BF33}" destId="{9A7C438B-F944-4EF0-8192-AB5668383AC5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0.xml><?xml version="1.0" encoding="utf-8"?>
<dgm:dataModel xmlns:dgm="http://schemas.openxmlformats.org/drawingml/2006/diagram" xmlns:a="http://schemas.openxmlformats.org/drawingml/2006/main">
  <dgm:ptLst>
    <dgm:pt modelId="{76E24F3D-D362-4BAC-A14F-3590E1038D12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5465B7-66FE-46D2-A041-47231CED3E57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4A6BC12-6BED-4078-A69D-577D14EF7B0C}" type="parTrans" cxnId="{891D5CF3-F2B6-41ED-9C04-780D3D71678F}">
      <dgm:prSet/>
      <dgm:spPr/>
      <dgm:t>
        <a:bodyPr/>
        <a:lstStyle/>
        <a:p>
          <a:endParaRPr lang="en-US"/>
        </a:p>
      </dgm:t>
    </dgm:pt>
    <dgm:pt modelId="{6BFEE20C-AA09-4839-9205-4AF9E7CBB782}" type="sibTrans" cxnId="{891D5CF3-F2B6-41ED-9C04-780D3D71678F}">
      <dgm:prSet/>
      <dgm:spPr/>
      <dgm:t>
        <a:bodyPr/>
        <a:lstStyle/>
        <a:p>
          <a:endParaRPr lang="en-US"/>
        </a:p>
      </dgm:t>
    </dgm:pt>
    <dgm:pt modelId="{56CABCB5-FCB2-4470-9B68-D1BA4D92BEF4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16F9522-3F2B-487B-9C29-DFB7E0C9AA40}" type="parTrans" cxnId="{6167B0F8-4745-4898-82CD-946186A0F4E6}">
      <dgm:prSet/>
      <dgm:spPr/>
      <dgm:t>
        <a:bodyPr/>
        <a:lstStyle/>
        <a:p>
          <a:endParaRPr lang="en-US"/>
        </a:p>
      </dgm:t>
    </dgm:pt>
    <dgm:pt modelId="{754549E0-B746-4C76-8145-54657CADB591}" type="sibTrans" cxnId="{6167B0F8-4745-4898-82CD-946186A0F4E6}">
      <dgm:prSet/>
      <dgm:spPr/>
      <dgm:t>
        <a:bodyPr/>
        <a:lstStyle/>
        <a:p>
          <a:endParaRPr lang="en-US"/>
        </a:p>
      </dgm:t>
    </dgm:pt>
    <dgm:pt modelId="{9D83F2D7-FCE3-4CE5-ADF2-81F70DAE6C49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0F137B1-A13E-4A7A-921E-121F41E54E27}" type="parTrans" cxnId="{F9DAB938-3223-4260-9CE3-6DA0A16547DF}">
      <dgm:prSet/>
      <dgm:spPr/>
      <dgm:t>
        <a:bodyPr/>
        <a:lstStyle/>
        <a:p>
          <a:endParaRPr lang="en-US"/>
        </a:p>
      </dgm:t>
    </dgm:pt>
    <dgm:pt modelId="{17FB34E4-5587-4D03-808F-32756BF1A87B}" type="sibTrans" cxnId="{F9DAB938-3223-4260-9CE3-6DA0A16547DF}">
      <dgm:prSet/>
      <dgm:spPr/>
      <dgm:t>
        <a:bodyPr/>
        <a:lstStyle/>
        <a:p>
          <a:endParaRPr lang="en-US"/>
        </a:p>
      </dgm:t>
    </dgm:pt>
    <dgm:pt modelId="{3B020725-B05E-4819-BA1D-F8733477A790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2554CB1-4941-48D9-AD5D-4A940701ABC4}" type="parTrans" cxnId="{104BA27E-8F06-4892-8B41-95AA65F55641}">
      <dgm:prSet/>
      <dgm:spPr/>
      <dgm:t>
        <a:bodyPr/>
        <a:lstStyle/>
        <a:p>
          <a:endParaRPr lang="en-US"/>
        </a:p>
      </dgm:t>
    </dgm:pt>
    <dgm:pt modelId="{8665899F-D323-4AD9-AD26-B86CF91F0C3D}" type="sibTrans" cxnId="{104BA27E-8F06-4892-8B41-95AA65F55641}">
      <dgm:prSet/>
      <dgm:spPr/>
      <dgm:t>
        <a:bodyPr/>
        <a:lstStyle/>
        <a:p>
          <a:endParaRPr lang="en-US"/>
        </a:p>
      </dgm:t>
    </dgm:pt>
    <dgm:pt modelId="{8B76BE49-54ED-4926-B29F-8F1B2D05FD4B}">
      <dgm:prSet phldrT="[Text]"/>
      <dgm:spPr>
        <a:blipFill>
          <a:blip xmlns:r="http://schemas.openxmlformats.org/officeDocument/2006/relationships" r:embed="rId5"/>
          <a:stretch>
            <a:fillRect l="-362" r="-162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68D584-3E61-4493-BFC8-4B4BDD58B956}" type="parTrans" cxnId="{2D4384D4-FC0D-438C-A17F-F53F2326E68F}">
      <dgm:prSet/>
      <dgm:spPr/>
      <dgm:t>
        <a:bodyPr/>
        <a:lstStyle/>
        <a:p>
          <a:endParaRPr lang="en-US"/>
        </a:p>
      </dgm:t>
    </dgm:pt>
    <dgm:pt modelId="{E357FD0D-70B0-497E-A3B1-A96164101BBE}" type="sibTrans" cxnId="{2D4384D4-FC0D-438C-A17F-F53F2326E68F}">
      <dgm:prSet/>
      <dgm:spPr/>
      <dgm:t>
        <a:bodyPr/>
        <a:lstStyle/>
        <a:p>
          <a:endParaRPr lang="en-US"/>
        </a:p>
      </dgm:t>
    </dgm:pt>
    <dgm:pt modelId="{6AD464CF-D27B-4935-943B-F43E85C97523}">
      <dgm:prSet phldrT="[Text]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4933994-54E7-4D14-B19C-DCABC1B40B07}" type="parTrans" cxnId="{2F0F8351-188E-471B-BA8B-35C5E299D749}">
      <dgm:prSet/>
      <dgm:spPr/>
      <dgm:t>
        <a:bodyPr/>
        <a:lstStyle/>
        <a:p>
          <a:endParaRPr lang="en-US"/>
        </a:p>
      </dgm:t>
    </dgm:pt>
    <dgm:pt modelId="{9B533D51-F5B8-41E8-A30A-D7674635EC4F}" type="sibTrans" cxnId="{2F0F8351-188E-471B-BA8B-35C5E299D749}">
      <dgm:prSet/>
      <dgm:spPr/>
      <dgm:t>
        <a:bodyPr/>
        <a:lstStyle/>
        <a:p>
          <a:endParaRPr lang="en-US"/>
        </a:p>
      </dgm:t>
    </dgm:pt>
    <dgm:pt modelId="{5DC980DB-BA48-4225-BC7E-4218A30E6CF0}" type="pres">
      <dgm:prSet presAssocID="{76E24F3D-D362-4BAC-A14F-3590E1038D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5B22353-F3A1-4813-B98B-D0E9D8DBA304}" type="pres">
      <dgm:prSet presAssocID="{375465B7-66FE-46D2-A041-47231CED3E57}" presName="vertOne" presStyleCnt="0"/>
      <dgm:spPr/>
    </dgm:pt>
    <dgm:pt modelId="{393AA02D-AE8F-4DC4-9AFE-523B54AA5E7B}" type="pres">
      <dgm:prSet presAssocID="{375465B7-66FE-46D2-A041-47231CED3E57}" presName="txOne" presStyleLbl="node0" presStyleIdx="0" presStyleCnt="1" custLinFactNeighborX="1420">
        <dgm:presLayoutVars>
          <dgm:chPref val="3"/>
        </dgm:presLayoutVars>
      </dgm:prSet>
      <dgm:spPr/>
    </dgm:pt>
    <dgm:pt modelId="{04D11BEE-B0B4-442D-B027-EF72F826C638}" type="pres">
      <dgm:prSet presAssocID="{375465B7-66FE-46D2-A041-47231CED3E57}" presName="parTransOne" presStyleCnt="0"/>
      <dgm:spPr/>
    </dgm:pt>
    <dgm:pt modelId="{0AF5DBC1-2627-4C96-BE90-221C19AC810A}" type="pres">
      <dgm:prSet presAssocID="{375465B7-66FE-46D2-A041-47231CED3E57}" presName="horzOne" presStyleCnt="0"/>
      <dgm:spPr/>
    </dgm:pt>
    <dgm:pt modelId="{A7DB967E-749C-4540-A3CE-CD4ED68ABF4B}" type="pres">
      <dgm:prSet presAssocID="{56CABCB5-FCB2-4470-9B68-D1BA4D92BEF4}" presName="vertTwo" presStyleCnt="0"/>
      <dgm:spPr/>
    </dgm:pt>
    <dgm:pt modelId="{EECB4222-AC5A-4A97-A94D-5528F4376276}" type="pres">
      <dgm:prSet presAssocID="{56CABCB5-FCB2-4470-9B68-D1BA4D92BEF4}" presName="txTwo" presStyleLbl="node2" presStyleIdx="0" presStyleCnt="2">
        <dgm:presLayoutVars>
          <dgm:chPref val="3"/>
        </dgm:presLayoutVars>
      </dgm:prSet>
      <dgm:spPr/>
    </dgm:pt>
    <dgm:pt modelId="{60AD6D98-E482-4E10-86AC-F36CF26944A4}" type="pres">
      <dgm:prSet presAssocID="{56CABCB5-FCB2-4470-9B68-D1BA4D92BEF4}" presName="parTransTwo" presStyleCnt="0"/>
      <dgm:spPr/>
    </dgm:pt>
    <dgm:pt modelId="{A818F592-5060-468D-9988-83214C4619E3}" type="pres">
      <dgm:prSet presAssocID="{56CABCB5-FCB2-4470-9B68-D1BA4D92BEF4}" presName="horzTwo" presStyleCnt="0"/>
      <dgm:spPr/>
    </dgm:pt>
    <dgm:pt modelId="{94763446-AD2F-4DB4-8051-28A92F1BC82F}" type="pres">
      <dgm:prSet presAssocID="{9D83F2D7-FCE3-4CE5-ADF2-81F70DAE6C49}" presName="vertThree" presStyleCnt="0"/>
      <dgm:spPr/>
    </dgm:pt>
    <dgm:pt modelId="{6E767DD1-2236-4BCA-8BF4-4D585AF389B8}" type="pres">
      <dgm:prSet presAssocID="{9D83F2D7-FCE3-4CE5-ADF2-81F70DAE6C49}" presName="txThree" presStyleLbl="node3" presStyleIdx="0" presStyleCnt="3">
        <dgm:presLayoutVars>
          <dgm:chPref val="3"/>
        </dgm:presLayoutVars>
      </dgm:prSet>
      <dgm:spPr/>
    </dgm:pt>
    <dgm:pt modelId="{7AFEEBDC-EC9C-4509-A5D5-CAFC1C018457}" type="pres">
      <dgm:prSet presAssocID="{9D83F2D7-FCE3-4CE5-ADF2-81F70DAE6C49}" presName="horzThree" presStyleCnt="0"/>
      <dgm:spPr/>
    </dgm:pt>
    <dgm:pt modelId="{48645162-92AC-49CE-914E-01D278867C42}" type="pres">
      <dgm:prSet presAssocID="{17FB34E4-5587-4D03-808F-32756BF1A87B}" presName="sibSpaceThree" presStyleCnt="0"/>
      <dgm:spPr/>
    </dgm:pt>
    <dgm:pt modelId="{D03517CF-42B0-4699-AD6B-ABD8FFCF4580}" type="pres">
      <dgm:prSet presAssocID="{3B020725-B05E-4819-BA1D-F8733477A790}" presName="vertThree" presStyleCnt="0"/>
      <dgm:spPr/>
    </dgm:pt>
    <dgm:pt modelId="{38D7BD2A-7737-40F2-978A-6607BBB79B35}" type="pres">
      <dgm:prSet presAssocID="{3B020725-B05E-4819-BA1D-F8733477A790}" presName="txThree" presStyleLbl="node3" presStyleIdx="1" presStyleCnt="3">
        <dgm:presLayoutVars>
          <dgm:chPref val="3"/>
        </dgm:presLayoutVars>
      </dgm:prSet>
      <dgm:spPr/>
    </dgm:pt>
    <dgm:pt modelId="{01818C80-A2D6-4D28-A84E-D8745A8CF1BF}" type="pres">
      <dgm:prSet presAssocID="{3B020725-B05E-4819-BA1D-F8733477A790}" presName="horzThree" presStyleCnt="0"/>
      <dgm:spPr/>
    </dgm:pt>
    <dgm:pt modelId="{40BB6D18-B3C8-4FDE-8160-E721E33DDD52}" type="pres">
      <dgm:prSet presAssocID="{754549E0-B746-4C76-8145-54657CADB591}" presName="sibSpaceTwo" presStyleCnt="0"/>
      <dgm:spPr/>
    </dgm:pt>
    <dgm:pt modelId="{792FA9D9-4E9E-412D-B8A2-E98B0F777BDC}" type="pres">
      <dgm:prSet presAssocID="{8B76BE49-54ED-4926-B29F-8F1B2D05FD4B}" presName="vertTwo" presStyleCnt="0"/>
      <dgm:spPr/>
    </dgm:pt>
    <dgm:pt modelId="{5C21AB37-AD3C-4C7D-B1E1-74DA883A1B55}" type="pres">
      <dgm:prSet presAssocID="{8B76BE49-54ED-4926-B29F-8F1B2D05FD4B}" presName="txTwo" presStyleLbl="node2" presStyleIdx="1" presStyleCnt="2">
        <dgm:presLayoutVars>
          <dgm:chPref val="3"/>
        </dgm:presLayoutVars>
      </dgm:prSet>
      <dgm:spPr/>
    </dgm:pt>
    <dgm:pt modelId="{7EFDE110-A37F-4A8B-944B-6B9AD8EDC9DC}" type="pres">
      <dgm:prSet presAssocID="{8B76BE49-54ED-4926-B29F-8F1B2D05FD4B}" presName="parTransTwo" presStyleCnt="0"/>
      <dgm:spPr/>
    </dgm:pt>
    <dgm:pt modelId="{C7042C84-BD8D-463B-B61B-A6ED9FED3756}" type="pres">
      <dgm:prSet presAssocID="{8B76BE49-54ED-4926-B29F-8F1B2D05FD4B}" presName="horzTwo" presStyleCnt="0"/>
      <dgm:spPr/>
    </dgm:pt>
    <dgm:pt modelId="{A3C3B979-3D20-46C7-B7B4-7CE5EE80A8EA}" type="pres">
      <dgm:prSet presAssocID="{6AD464CF-D27B-4935-943B-F43E85C97523}" presName="vertThree" presStyleCnt="0"/>
      <dgm:spPr/>
    </dgm:pt>
    <dgm:pt modelId="{8B5959AD-5B6B-478B-86D6-5A2D9DD3315C}" type="pres">
      <dgm:prSet presAssocID="{6AD464CF-D27B-4935-943B-F43E85C97523}" presName="txThree" presStyleLbl="node3" presStyleIdx="2" presStyleCnt="3">
        <dgm:presLayoutVars>
          <dgm:chPref val="3"/>
        </dgm:presLayoutVars>
      </dgm:prSet>
      <dgm:spPr/>
    </dgm:pt>
    <dgm:pt modelId="{93F7AA14-9335-4AF0-B427-371CC5A32303}" type="pres">
      <dgm:prSet presAssocID="{6AD464CF-D27B-4935-943B-F43E85C97523}" presName="horzThree" presStyleCnt="0"/>
      <dgm:spPr/>
    </dgm:pt>
  </dgm:ptLst>
  <dgm:cxnLst>
    <dgm:cxn modelId="{F9DAB938-3223-4260-9CE3-6DA0A16547DF}" srcId="{56CABCB5-FCB2-4470-9B68-D1BA4D92BEF4}" destId="{9D83F2D7-FCE3-4CE5-ADF2-81F70DAE6C49}" srcOrd="0" destOrd="0" parTransId="{F0F137B1-A13E-4A7A-921E-121F41E54E27}" sibTransId="{17FB34E4-5587-4D03-808F-32756BF1A87B}"/>
    <dgm:cxn modelId="{B2E8D745-8470-4D6F-8BBC-6F85C070A5BF}" type="presOf" srcId="{375465B7-66FE-46D2-A041-47231CED3E57}" destId="{393AA02D-AE8F-4DC4-9AFE-523B54AA5E7B}" srcOrd="0" destOrd="0" presId="urn:microsoft.com/office/officeart/2005/8/layout/hierarchy4"/>
    <dgm:cxn modelId="{48E0126F-2E1C-44E2-9F11-40B708FD5171}" type="presOf" srcId="{56CABCB5-FCB2-4470-9B68-D1BA4D92BEF4}" destId="{EECB4222-AC5A-4A97-A94D-5528F4376276}" srcOrd="0" destOrd="0" presId="urn:microsoft.com/office/officeart/2005/8/layout/hierarchy4"/>
    <dgm:cxn modelId="{2E456E51-AB91-4798-8BB5-0B721DD2AA3B}" type="presOf" srcId="{6AD464CF-D27B-4935-943B-F43E85C97523}" destId="{8B5959AD-5B6B-478B-86D6-5A2D9DD3315C}" srcOrd="0" destOrd="0" presId="urn:microsoft.com/office/officeart/2005/8/layout/hierarchy4"/>
    <dgm:cxn modelId="{2F0F8351-188E-471B-BA8B-35C5E299D749}" srcId="{8B76BE49-54ED-4926-B29F-8F1B2D05FD4B}" destId="{6AD464CF-D27B-4935-943B-F43E85C97523}" srcOrd="0" destOrd="0" parTransId="{F4933994-54E7-4D14-B19C-DCABC1B40B07}" sibTransId="{9B533D51-F5B8-41E8-A30A-D7674635EC4F}"/>
    <dgm:cxn modelId="{104BA27E-8F06-4892-8B41-95AA65F55641}" srcId="{56CABCB5-FCB2-4470-9B68-D1BA4D92BEF4}" destId="{3B020725-B05E-4819-BA1D-F8733477A790}" srcOrd="1" destOrd="0" parTransId="{52554CB1-4941-48D9-AD5D-4A940701ABC4}" sibTransId="{8665899F-D323-4AD9-AD26-B86CF91F0C3D}"/>
    <dgm:cxn modelId="{C4CC34B8-C491-4BD1-BEC2-633DE946B375}" type="presOf" srcId="{3B020725-B05E-4819-BA1D-F8733477A790}" destId="{38D7BD2A-7737-40F2-978A-6607BBB79B35}" srcOrd="0" destOrd="0" presId="urn:microsoft.com/office/officeart/2005/8/layout/hierarchy4"/>
    <dgm:cxn modelId="{BA9B3CBA-9637-4DE0-AA92-7F12D555D86E}" type="presOf" srcId="{8B76BE49-54ED-4926-B29F-8F1B2D05FD4B}" destId="{5C21AB37-AD3C-4C7D-B1E1-74DA883A1B55}" srcOrd="0" destOrd="0" presId="urn:microsoft.com/office/officeart/2005/8/layout/hierarchy4"/>
    <dgm:cxn modelId="{2D4384D4-FC0D-438C-A17F-F53F2326E68F}" srcId="{375465B7-66FE-46D2-A041-47231CED3E57}" destId="{8B76BE49-54ED-4926-B29F-8F1B2D05FD4B}" srcOrd="1" destOrd="0" parTransId="{6B68D584-3E61-4493-BFC8-4B4BDD58B956}" sibTransId="{E357FD0D-70B0-497E-A3B1-A96164101BBE}"/>
    <dgm:cxn modelId="{7D4D75DF-4739-43D3-B7FC-643E6A4807CF}" type="presOf" srcId="{9D83F2D7-FCE3-4CE5-ADF2-81F70DAE6C49}" destId="{6E767DD1-2236-4BCA-8BF4-4D585AF389B8}" srcOrd="0" destOrd="0" presId="urn:microsoft.com/office/officeart/2005/8/layout/hierarchy4"/>
    <dgm:cxn modelId="{46F7AFE5-8575-4FE5-B6AA-927D7218EA9B}" type="presOf" srcId="{76E24F3D-D362-4BAC-A14F-3590E1038D12}" destId="{5DC980DB-BA48-4225-BC7E-4218A30E6CF0}" srcOrd="0" destOrd="0" presId="urn:microsoft.com/office/officeart/2005/8/layout/hierarchy4"/>
    <dgm:cxn modelId="{891D5CF3-F2B6-41ED-9C04-780D3D71678F}" srcId="{76E24F3D-D362-4BAC-A14F-3590E1038D12}" destId="{375465B7-66FE-46D2-A041-47231CED3E57}" srcOrd="0" destOrd="0" parTransId="{14A6BC12-6BED-4078-A69D-577D14EF7B0C}" sibTransId="{6BFEE20C-AA09-4839-9205-4AF9E7CBB782}"/>
    <dgm:cxn modelId="{6167B0F8-4745-4898-82CD-946186A0F4E6}" srcId="{375465B7-66FE-46D2-A041-47231CED3E57}" destId="{56CABCB5-FCB2-4470-9B68-D1BA4D92BEF4}" srcOrd="0" destOrd="0" parTransId="{616F9522-3F2B-487B-9C29-DFB7E0C9AA40}" sibTransId="{754549E0-B746-4C76-8145-54657CADB591}"/>
    <dgm:cxn modelId="{799D294F-49C2-40BE-9F93-0E867BBFC29D}" type="presParOf" srcId="{5DC980DB-BA48-4225-BC7E-4218A30E6CF0}" destId="{75B22353-F3A1-4813-B98B-D0E9D8DBA304}" srcOrd="0" destOrd="0" presId="urn:microsoft.com/office/officeart/2005/8/layout/hierarchy4"/>
    <dgm:cxn modelId="{C936B44A-638E-4639-9282-5E3DFBFD899F}" type="presParOf" srcId="{75B22353-F3A1-4813-B98B-D0E9D8DBA304}" destId="{393AA02D-AE8F-4DC4-9AFE-523B54AA5E7B}" srcOrd="0" destOrd="0" presId="urn:microsoft.com/office/officeart/2005/8/layout/hierarchy4"/>
    <dgm:cxn modelId="{F9980846-7155-4C42-86B1-F472D7095022}" type="presParOf" srcId="{75B22353-F3A1-4813-B98B-D0E9D8DBA304}" destId="{04D11BEE-B0B4-442D-B027-EF72F826C638}" srcOrd="1" destOrd="0" presId="urn:microsoft.com/office/officeart/2005/8/layout/hierarchy4"/>
    <dgm:cxn modelId="{603F8DCE-BE6A-450D-953E-F7CEF7133C70}" type="presParOf" srcId="{75B22353-F3A1-4813-B98B-D0E9D8DBA304}" destId="{0AF5DBC1-2627-4C96-BE90-221C19AC810A}" srcOrd="2" destOrd="0" presId="urn:microsoft.com/office/officeart/2005/8/layout/hierarchy4"/>
    <dgm:cxn modelId="{2B7FBA8A-9543-4D37-82D7-F253165E1D5B}" type="presParOf" srcId="{0AF5DBC1-2627-4C96-BE90-221C19AC810A}" destId="{A7DB967E-749C-4540-A3CE-CD4ED68ABF4B}" srcOrd="0" destOrd="0" presId="urn:microsoft.com/office/officeart/2005/8/layout/hierarchy4"/>
    <dgm:cxn modelId="{5439047A-BA54-435A-A257-AA3AF75CAE26}" type="presParOf" srcId="{A7DB967E-749C-4540-A3CE-CD4ED68ABF4B}" destId="{EECB4222-AC5A-4A97-A94D-5528F4376276}" srcOrd="0" destOrd="0" presId="urn:microsoft.com/office/officeart/2005/8/layout/hierarchy4"/>
    <dgm:cxn modelId="{A2554B67-8E77-4FCC-9118-7C4131B54A1E}" type="presParOf" srcId="{A7DB967E-749C-4540-A3CE-CD4ED68ABF4B}" destId="{60AD6D98-E482-4E10-86AC-F36CF26944A4}" srcOrd="1" destOrd="0" presId="urn:microsoft.com/office/officeart/2005/8/layout/hierarchy4"/>
    <dgm:cxn modelId="{93199EE5-A9DC-4E3B-8244-4F381DC45AA9}" type="presParOf" srcId="{A7DB967E-749C-4540-A3CE-CD4ED68ABF4B}" destId="{A818F592-5060-468D-9988-83214C4619E3}" srcOrd="2" destOrd="0" presId="urn:microsoft.com/office/officeart/2005/8/layout/hierarchy4"/>
    <dgm:cxn modelId="{A4E440CA-464D-4793-A611-4EDA59ADC0F4}" type="presParOf" srcId="{A818F592-5060-468D-9988-83214C4619E3}" destId="{94763446-AD2F-4DB4-8051-28A92F1BC82F}" srcOrd="0" destOrd="0" presId="urn:microsoft.com/office/officeart/2005/8/layout/hierarchy4"/>
    <dgm:cxn modelId="{E5639D6F-6276-473F-ACDC-885D92113306}" type="presParOf" srcId="{94763446-AD2F-4DB4-8051-28A92F1BC82F}" destId="{6E767DD1-2236-4BCA-8BF4-4D585AF389B8}" srcOrd="0" destOrd="0" presId="urn:microsoft.com/office/officeart/2005/8/layout/hierarchy4"/>
    <dgm:cxn modelId="{1A4B29F8-D6EC-4527-AA74-C2B5A85AFFCC}" type="presParOf" srcId="{94763446-AD2F-4DB4-8051-28A92F1BC82F}" destId="{7AFEEBDC-EC9C-4509-A5D5-CAFC1C018457}" srcOrd="1" destOrd="0" presId="urn:microsoft.com/office/officeart/2005/8/layout/hierarchy4"/>
    <dgm:cxn modelId="{BC4A1432-E337-4ECC-9851-B383B3C35B6D}" type="presParOf" srcId="{A818F592-5060-468D-9988-83214C4619E3}" destId="{48645162-92AC-49CE-914E-01D278867C42}" srcOrd="1" destOrd="0" presId="urn:microsoft.com/office/officeart/2005/8/layout/hierarchy4"/>
    <dgm:cxn modelId="{7374806A-627C-410A-99BC-5E3B38474553}" type="presParOf" srcId="{A818F592-5060-468D-9988-83214C4619E3}" destId="{D03517CF-42B0-4699-AD6B-ABD8FFCF4580}" srcOrd="2" destOrd="0" presId="urn:microsoft.com/office/officeart/2005/8/layout/hierarchy4"/>
    <dgm:cxn modelId="{76943EAA-8173-41C4-A410-7EBE076BBF05}" type="presParOf" srcId="{D03517CF-42B0-4699-AD6B-ABD8FFCF4580}" destId="{38D7BD2A-7737-40F2-978A-6607BBB79B35}" srcOrd="0" destOrd="0" presId="urn:microsoft.com/office/officeart/2005/8/layout/hierarchy4"/>
    <dgm:cxn modelId="{970A4B4F-63CB-492D-9C1A-AF1C865E5775}" type="presParOf" srcId="{D03517CF-42B0-4699-AD6B-ABD8FFCF4580}" destId="{01818C80-A2D6-4D28-A84E-D8745A8CF1BF}" srcOrd="1" destOrd="0" presId="urn:microsoft.com/office/officeart/2005/8/layout/hierarchy4"/>
    <dgm:cxn modelId="{5D64E435-0688-4988-AE5A-7346A9D79270}" type="presParOf" srcId="{0AF5DBC1-2627-4C96-BE90-221C19AC810A}" destId="{40BB6D18-B3C8-4FDE-8160-E721E33DDD52}" srcOrd="1" destOrd="0" presId="urn:microsoft.com/office/officeart/2005/8/layout/hierarchy4"/>
    <dgm:cxn modelId="{5E97072A-4763-48A2-857E-7575AD01B1A9}" type="presParOf" srcId="{0AF5DBC1-2627-4C96-BE90-221C19AC810A}" destId="{792FA9D9-4E9E-412D-B8A2-E98B0F777BDC}" srcOrd="2" destOrd="0" presId="urn:microsoft.com/office/officeart/2005/8/layout/hierarchy4"/>
    <dgm:cxn modelId="{CA29A611-0249-46D7-A3B6-96D7671BEBE0}" type="presParOf" srcId="{792FA9D9-4E9E-412D-B8A2-E98B0F777BDC}" destId="{5C21AB37-AD3C-4C7D-B1E1-74DA883A1B55}" srcOrd="0" destOrd="0" presId="urn:microsoft.com/office/officeart/2005/8/layout/hierarchy4"/>
    <dgm:cxn modelId="{70D26C5C-0DCD-4457-B9A9-E0E6A6AD272D}" type="presParOf" srcId="{792FA9D9-4E9E-412D-B8A2-E98B0F777BDC}" destId="{7EFDE110-A37F-4A8B-944B-6B9AD8EDC9DC}" srcOrd="1" destOrd="0" presId="urn:microsoft.com/office/officeart/2005/8/layout/hierarchy4"/>
    <dgm:cxn modelId="{5C2FBC90-8B5E-485E-B25A-143227D8E5EF}" type="presParOf" srcId="{792FA9D9-4E9E-412D-B8A2-E98B0F777BDC}" destId="{C7042C84-BD8D-463B-B61B-A6ED9FED3756}" srcOrd="2" destOrd="0" presId="urn:microsoft.com/office/officeart/2005/8/layout/hierarchy4"/>
    <dgm:cxn modelId="{645747CC-98F3-4895-BB3A-5AE14E31B644}" type="presParOf" srcId="{C7042C84-BD8D-463B-B61B-A6ED9FED3756}" destId="{A3C3B979-3D20-46C7-B7B4-7CE5EE80A8EA}" srcOrd="0" destOrd="0" presId="urn:microsoft.com/office/officeart/2005/8/layout/hierarchy4"/>
    <dgm:cxn modelId="{A71269E8-8437-4166-8670-DC627A059B49}" type="presParOf" srcId="{A3C3B979-3D20-46C7-B7B4-7CE5EE80A8EA}" destId="{8B5959AD-5B6B-478B-86D6-5A2D9DD3315C}" srcOrd="0" destOrd="0" presId="urn:microsoft.com/office/officeart/2005/8/layout/hierarchy4"/>
    <dgm:cxn modelId="{31E49BCA-9052-47BD-8309-5A25C6286C37}" type="presParOf" srcId="{A3C3B979-3D20-46C7-B7B4-7CE5EE80A8EA}" destId="{93F7AA14-9335-4AF0-B427-371CC5A3230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BBBC27A-2586-48FA-A8ED-924951F18CC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4748837-C11A-4E42-9176-3EB791EA0B05}">
      <dgm:prSet phldrT="[Text]" custT="1"/>
      <dgm:spPr/>
      <dgm:t>
        <a:bodyPr/>
        <a:lstStyle/>
        <a:p>
          <a:r>
            <a:rPr lang="en-US" sz="2800" dirty="0"/>
            <a:t>Data: claim_history.csv (10302 observations)</a:t>
          </a:r>
        </a:p>
      </dgm:t>
    </dgm:pt>
    <dgm:pt modelId="{787B1BBB-A41F-4E80-8FBE-983A6B0E6235}" type="parTrans" cxnId="{335FCC1C-AA2C-4507-A3AD-64478BB1AF78}">
      <dgm:prSet/>
      <dgm:spPr/>
      <dgm:t>
        <a:bodyPr/>
        <a:lstStyle/>
        <a:p>
          <a:endParaRPr lang="en-US"/>
        </a:p>
      </dgm:t>
    </dgm:pt>
    <dgm:pt modelId="{230DF56C-8C35-4C5A-98CF-2A153AD788C2}" type="sibTrans" cxnId="{335FCC1C-AA2C-4507-A3AD-64478BB1AF78}">
      <dgm:prSet/>
      <dgm:spPr/>
      <dgm:t>
        <a:bodyPr/>
        <a:lstStyle/>
        <a:p>
          <a:endParaRPr lang="en-US"/>
        </a:p>
      </dgm:t>
    </dgm:pt>
    <dgm:pt modelId="{7BF53096-4561-44AE-A5C8-56E63F55A15C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800" dirty="0"/>
            <a:t>Severity Target Variable: CLM_AMOUNT / CLM_COUNT</a:t>
          </a:r>
        </a:p>
      </dgm:t>
    </dgm:pt>
    <dgm:pt modelId="{0531956E-F957-4DD1-9F96-A3B071D1BC7C}" type="parTrans" cxnId="{DCAF454E-0700-4032-A38F-1F4E0B5B8D85}">
      <dgm:prSet/>
      <dgm:spPr/>
      <dgm:t>
        <a:bodyPr/>
        <a:lstStyle/>
        <a:p>
          <a:endParaRPr lang="en-US"/>
        </a:p>
      </dgm:t>
    </dgm:pt>
    <dgm:pt modelId="{170E855E-E827-4AD6-9E73-05409A0189FE}" type="sibTrans" cxnId="{DCAF454E-0700-4032-A38F-1F4E0B5B8D85}">
      <dgm:prSet/>
      <dgm:spPr/>
      <dgm:t>
        <a:bodyPr/>
        <a:lstStyle/>
        <a:p>
          <a:endParaRPr lang="en-US"/>
        </a:p>
      </dgm:t>
    </dgm:pt>
    <dgm:pt modelId="{9AF44764-79E2-4DFB-A378-165E7CD143A5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800" dirty="0"/>
            <a:t>Predictors: HOMEKIDS, KIDSDRIV, CAR_TYPE, and CAR_AGE</a:t>
          </a:r>
        </a:p>
      </dgm:t>
    </dgm:pt>
    <dgm:pt modelId="{DC7BD98C-89D4-4168-A635-0F263CBB7050}" type="parTrans" cxnId="{96C8F64B-2E86-46E9-A72D-CB09F56E1790}">
      <dgm:prSet/>
      <dgm:spPr/>
      <dgm:t>
        <a:bodyPr/>
        <a:lstStyle/>
        <a:p>
          <a:endParaRPr lang="en-US"/>
        </a:p>
      </dgm:t>
    </dgm:pt>
    <dgm:pt modelId="{EE5EDE7D-E193-4D7C-B357-5509FEE8488B}" type="sibTrans" cxnId="{96C8F64B-2E86-46E9-A72D-CB09F56E1790}">
      <dgm:prSet/>
      <dgm:spPr/>
      <dgm:t>
        <a:bodyPr/>
        <a:lstStyle/>
        <a:p>
          <a:endParaRPr lang="en-US"/>
        </a:p>
      </dgm:t>
    </dgm:pt>
    <dgm:pt modelId="{B59535B5-C85C-478E-B213-BE5F6E86F953}">
      <dgm:prSet phldrT="[Text]" custT="1"/>
      <dgm:spPr/>
      <dgm:t>
        <a:bodyPr/>
        <a:lstStyle/>
        <a:p>
          <a:r>
            <a:rPr lang="en-US" sz="2800" dirty="0"/>
            <a:t>Distribution:</a:t>
          </a:r>
          <a:br>
            <a:rPr lang="en-US" sz="2800" dirty="0"/>
          </a:br>
          <a:r>
            <a:rPr lang="en-US" sz="2800" dirty="0"/>
            <a:t>Gamma</a:t>
          </a:r>
        </a:p>
      </dgm:t>
    </dgm:pt>
    <dgm:pt modelId="{7D3442C2-7DA3-416E-AAAD-F7461D37206E}" type="parTrans" cxnId="{03EDADD1-7056-47EE-A06C-33169420A888}">
      <dgm:prSet/>
      <dgm:spPr/>
      <dgm:t>
        <a:bodyPr/>
        <a:lstStyle/>
        <a:p>
          <a:endParaRPr lang="en-US"/>
        </a:p>
      </dgm:t>
    </dgm:pt>
    <dgm:pt modelId="{1F1D1830-E0D0-4727-83ED-5E2ABA1A5CEB}" type="sibTrans" cxnId="{03EDADD1-7056-47EE-A06C-33169420A888}">
      <dgm:prSet/>
      <dgm:spPr/>
      <dgm:t>
        <a:bodyPr/>
        <a:lstStyle/>
        <a:p>
          <a:endParaRPr lang="en-US"/>
        </a:p>
      </dgm:t>
    </dgm:pt>
    <dgm:pt modelId="{91BD766F-6D11-453C-8C9E-7D2318B970E8}">
      <dgm:prSet phldrT="[Text]" custT="1"/>
      <dgm:spPr/>
      <dgm:t>
        <a:bodyPr/>
        <a:lstStyle/>
        <a:p>
          <a:r>
            <a:rPr lang="en-US" sz="2800" dirty="0"/>
            <a:t>Link Function: Logarithm</a:t>
          </a:r>
        </a:p>
      </dgm:t>
    </dgm:pt>
    <dgm:pt modelId="{52F38A31-C99B-43D2-8EDD-BA89D1C8A5E9}" type="parTrans" cxnId="{0D626791-934D-4FE0-A96E-E27A0B575776}">
      <dgm:prSet/>
      <dgm:spPr/>
      <dgm:t>
        <a:bodyPr/>
        <a:lstStyle/>
        <a:p>
          <a:endParaRPr lang="en-US"/>
        </a:p>
      </dgm:t>
    </dgm:pt>
    <dgm:pt modelId="{3625957A-1E43-47D9-8A1F-6C3B56BB7FE0}" type="sibTrans" cxnId="{0D626791-934D-4FE0-A96E-E27A0B575776}">
      <dgm:prSet/>
      <dgm:spPr/>
      <dgm:t>
        <a:bodyPr/>
        <a:lstStyle/>
        <a:p>
          <a:endParaRPr lang="en-US"/>
        </a:p>
      </dgm:t>
    </dgm:pt>
    <dgm:pt modelId="{B5A0B503-A694-4A74-8693-3966D676388F}" type="pres">
      <dgm:prSet presAssocID="{2BBBC27A-2586-48FA-A8ED-924951F18CC9}" presName="diagram" presStyleCnt="0">
        <dgm:presLayoutVars>
          <dgm:dir/>
          <dgm:resizeHandles val="exact"/>
        </dgm:presLayoutVars>
      </dgm:prSet>
      <dgm:spPr/>
    </dgm:pt>
    <dgm:pt modelId="{ABE03EC2-1653-4097-AF83-963366651DC1}" type="pres">
      <dgm:prSet presAssocID="{B4748837-C11A-4E42-9176-3EB791EA0B05}" presName="node" presStyleLbl="node1" presStyleIdx="0" presStyleCnt="5">
        <dgm:presLayoutVars>
          <dgm:bulletEnabled val="1"/>
        </dgm:presLayoutVars>
      </dgm:prSet>
      <dgm:spPr/>
    </dgm:pt>
    <dgm:pt modelId="{97827032-7E74-4F9B-8F33-708190977D49}" type="pres">
      <dgm:prSet presAssocID="{230DF56C-8C35-4C5A-98CF-2A153AD788C2}" presName="sibTrans" presStyleCnt="0"/>
      <dgm:spPr/>
    </dgm:pt>
    <dgm:pt modelId="{D5DA7D26-45A3-41CE-8F6C-7B3409185876}" type="pres">
      <dgm:prSet presAssocID="{7BF53096-4561-44AE-A5C8-56E63F55A15C}" presName="node" presStyleLbl="node1" presStyleIdx="1" presStyleCnt="5">
        <dgm:presLayoutVars>
          <dgm:bulletEnabled val="1"/>
        </dgm:presLayoutVars>
      </dgm:prSet>
      <dgm:spPr/>
    </dgm:pt>
    <dgm:pt modelId="{A464327B-E517-4002-858E-16508785CFDF}" type="pres">
      <dgm:prSet presAssocID="{170E855E-E827-4AD6-9E73-05409A0189FE}" presName="sibTrans" presStyleCnt="0"/>
      <dgm:spPr/>
    </dgm:pt>
    <dgm:pt modelId="{0F71ADA0-96AE-461D-BD7A-F3EB5F056D83}" type="pres">
      <dgm:prSet presAssocID="{9AF44764-79E2-4DFB-A378-165E7CD143A5}" presName="node" presStyleLbl="node1" presStyleIdx="2" presStyleCnt="5">
        <dgm:presLayoutVars>
          <dgm:bulletEnabled val="1"/>
        </dgm:presLayoutVars>
      </dgm:prSet>
      <dgm:spPr/>
    </dgm:pt>
    <dgm:pt modelId="{663034FA-4320-4976-98BE-EF04697AF221}" type="pres">
      <dgm:prSet presAssocID="{EE5EDE7D-E193-4D7C-B357-5509FEE8488B}" presName="sibTrans" presStyleCnt="0"/>
      <dgm:spPr/>
    </dgm:pt>
    <dgm:pt modelId="{EAF64643-D999-4A86-8E2E-1621F9951C5E}" type="pres">
      <dgm:prSet presAssocID="{B59535B5-C85C-478E-B213-BE5F6E86F953}" presName="node" presStyleLbl="node1" presStyleIdx="3" presStyleCnt="5">
        <dgm:presLayoutVars>
          <dgm:bulletEnabled val="1"/>
        </dgm:presLayoutVars>
      </dgm:prSet>
      <dgm:spPr/>
    </dgm:pt>
    <dgm:pt modelId="{5A95D6EF-E1F1-4523-83CD-B801C910AD50}" type="pres">
      <dgm:prSet presAssocID="{1F1D1830-E0D0-4727-83ED-5E2ABA1A5CEB}" presName="sibTrans" presStyleCnt="0"/>
      <dgm:spPr/>
    </dgm:pt>
    <dgm:pt modelId="{166294CF-F918-4EA9-BEBB-518A793C1D58}" type="pres">
      <dgm:prSet presAssocID="{91BD766F-6D11-453C-8C9E-7D2318B970E8}" presName="node" presStyleLbl="node1" presStyleIdx="4" presStyleCnt="5">
        <dgm:presLayoutVars>
          <dgm:bulletEnabled val="1"/>
        </dgm:presLayoutVars>
      </dgm:prSet>
      <dgm:spPr/>
    </dgm:pt>
  </dgm:ptLst>
  <dgm:cxnLst>
    <dgm:cxn modelId="{335FCC1C-AA2C-4507-A3AD-64478BB1AF78}" srcId="{2BBBC27A-2586-48FA-A8ED-924951F18CC9}" destId="{B4748837-C11A-4E42-9176-3EB791EA0B05}" srcOrd="0" destOrd="0" parTransId="{787B1BBB-A41F-4E80-8FBE-983A6B0E6235}" sibTransId="{230DF56C-8C35-4C5A-98CF-2A153AD788C2}"/>
    <dgm:cxn modelId="{94EDC933-8586-4D56-AE09-E08644C538FC}" type="presOf" srcId="{B59535B5-C85C-478E-B213-BE5F6E86F953}" destId="{EAF64643-D999-4A86-8E2E-1621F9951C5E}" srcOrd="0" destOrd="0" presId="urn:microsoft.com/office/officeart/2005/8/layout/default"/>
    <dgm:cxn modelId="{96C8F64B-2E86-46E9-A72D-CB09F56E1790}" srcId="{2BBBC27A-2586-48FA-A8ED-924951F18CC9}" destId="{9AF44764-79E2-4DFB-A378-165E7CD143A5}" srcOrd="2" destOrd="0" parTransId="{DC7BD98C-89D4-4168-A635-0F263CBB7050}" sibTransId="{EE5EDE7D-E193-4D7C-B357-5509FEE8488B}"/>
    <dgm:cxn modelId="{DCAF454E-0700-4032-A38F-1F4E0B5B8D85}" srcId="{2BBBC27A-2586-48FA-A8ED-924951F18CC9}" destId="{7BF53096-4561-44AE-A5C8-56E63F55A15C}" srcOrd="1" destOrd="0" parTransId="{0531956E-F957-4DD1-9F96-A3B071D1BC7C}" sibTransId="{170E855E-E827-4AD6-9E73-05409A0189FE}"/>
    <dgm:cxn modelId="{DCD5D55A-284C-46E1-8330-C328F476F417}" type="presOf" srcId="{91BD766F-6D11-453C-8C9E-7D2318B970E8}" destId="{166294CF-F918-4EA9-BEBB-518A793C1D58}" srcOrd="0" destOrd="0" presId="urn:microsoft.com/office/officeart/2005/8/layout/default"/>
    <dgm:cxn modelId="{0D626791-934D-4FE0-A96E-E27A0B575776}" srcId="{2BBBC27A-2586-48FA-A8ED-924951F18CC9}" destId="{91BD766F-6D11-453C-8C9E-7D2318B970E8}" srcOrd="4" destOrd="0" parTransId="{52F38A31-C99B-43D2-8EDD-BA89D1C8A5E9}" sibTransId="{3625957A-1E43-47D9-8A1F-6C3B56BB7FE0}"/>
    <dgm:cxn modelId="{10B5EEB5-A04D-43D5-BCFF-88687DC3B4EF}" type="presOf" srcId="{B4748837-C11A-4E42-9176-3EB791EA0B05}" destId="{ABE03EC2-1653-4097-AF83-963366651DC1}" srcOrd="0" destOrd="0" presId="urn:microsoft.com/office/officeart/2005/8/layout/default"/>
    <dgm:cxn modelId="{4C78BFBD-835F-4A8E-BD44-83679A694A50}" type="presOf" srcId="{7BF53096-4561-44AE-A5C8-56E63F55A15C}" destId="{D5DA7D26-45A3-41CE-8F6C-7B3409185876}" srcOrd="0" destOrd="0" presId="urn:microsoft.com/office/officeart/2005/8/layout/default"/>
    <dgm:cxn modelId="{03EDADD1-7056-47EE-A06C-33169420A888}" srcId="{2BBBC27A-2586-48FA-A8ED-924951F18CC9}" destId="{B59535B5-C85C-478E-B213-BE5F6E86F953}" srcOrd="3" destOrd="0" parTransId="{7D3442C2-7DA3-416E-AAAD-F7461D37206E}" sibTransId="{1F1D1830-E0D0-4727-83ED-5E2ABA1A5CEB}"/>
    <dgm:cxn modelId="{898A6BDA-193E-4B46-AF34-F9AA3FBDDB3A}" type="presOf" srcId="{9AF44764-79E2-4DFB-A378-165E7CD143A5}" destId="{0F71ADA0-96AE-461D-BD7A-F3EB5F056D83}" srcOrd="0" destOrd="0" presId="urn:microsoft.com/office/officeart/2005/8/layout/default"/>
    <dgm:cxn modelId="{03AADBEE-B259-48B8-B59E-A51EB6D975D6}" type="presOf" srcId="{2BBBC27A-2586-48FA-A8ED-924951F18CC9}" destId="{B5A0B503-A694-4A74-8693-3966D676388F}" srcOrd="0" destOrd="0" presId="urn:microsoft.com/office/officeart/2005/8/layout/default"/>
    <dgm:cxn modelId="{EA33BC0C-AC40-4E85-9331-B05A9D4CD833}" type="presParOf" srcId="{B5A0B503-A694-4A74-8693-3966D676388F}" destId="{ABE03EC2-1653-4097-AF83-963366651DC1}" srcOrd="0" destOrd="0" presId="urn:microsoft.com/office/officeart/2005/8/layout/default"/>
    <dgm:cxn modelId="{755176C4-287E-45E5-8F05-177861FF9EB3}" type="presParOf" srcId="{B5A0B503-A694-4A74-8693-3966D676388F}" destId="{97827032-7E74-4F9B-8F33-708190977D49}" srcOrd="1" destOrd="0" presId="urn:microsoft.com/office/officeart/2005/8/layout/default"/>
    <dgm:cxn modelId="{BE1152F3-3A24-4768-AAD6-364177FD384E}" type="presParOf" srcId="{B5A0B503-A694-4A74-8693-3966D676388F}" destId="{D5DA7D26-45A3-41CE-8F6C-7B3409185876}" srcOrd="2" destOrd="0" presId="urn:microsoft.com/office/officeart/2005/8/layout/default"/>
    <dgm:cxn modelId="{C4ADF266-75AD-4DFB-9D52-1D486DEF6A1E}" type="presParOf" srcId="{B5A0B503-A694-4A74-8693-3966D676388F}" destId="{A464327B-E517-4002-858E-16508785CFDF}" srcOrd="3" destOrd="0" presId="urn:microsoft.com/office/officeart/2005/8/layout/default"/>
    <dgm:cxn modelId="{61F434C7-F704-4C85-8358-2B068F665AF2}" type="presParOf" srcId="{B5A0B503-A694-4A74-8693-3966D676388F}" destId="{0F71ADA0-96AE-461D-BD7A-F3EB5F056D83}" srcOrd="4" destOrd="0" presId="urn:microsoft.com/office/officeart/2005/8/layout/default"/>
    <dgm:cxn modelId="{43BC1C6B-29A3-4BF5-8A4A-C633E4F9E248}" type="presParOf" srcId="{B5A0B503-A694-4A74-8693-3966D676388F}" destId="{663034FA-4320-4976-98BE-EF04697AF221}" srcOrd="5" destOrd="0" presId="urn:microsoft.com/office/officeart/2005/8/layout/default"/>
    <dgm:cxn modelId="{E5B2FF93-D033-48EA-BA24-90D760A1084B}" type="presParOf" srcId="{B5A0B503-A694-4A74-8693-3966D676388F}" destId="{EAF64643-D999-4A86-8E2E-1621F9951C5E}" srcOrd="6" destOrd="0" presId="urn:microsoft.com/office/officeart/2005/8/layout/default"/>
    <dgm:cxn modelId="{72479A51-7969-4D06-8A0C-6F323EA9CDE5}" type="presParOf" srcId="{B5A0B503-A694-4A74-8693-3966D676388F}" destId="{5A95D6EF-E1F1-4523-83CD-B801C910AD50}" srcOrd="7" destOrd="0" presId="urn:microsoft.com/office/officeart/2005/8/layout/default"/>
    <dgm:cxn modelId="{BB907A4E-FB00-4CB2-B8B6-414A76471D4C}" type="presParOf" srcId="{B5A0B503-A694-4A74-8693-3966D676388F}" destId="{166294CF-F918-4EA9-BEBB-518A793C1D5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3027EDD-B347-49D9-8F63-32B142A17005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0D3799-B384-49F2-96B8-EE0EA00C8B61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800" dirty="0"/>
            <a:t>Pure Premium = Loss / Exposure</a:t>
          </a:r>
          <a:br>
            <a:rPr lang="en-US" sz="2800" dirty="0"/>
          </a:br>
          <a:r>
            <a:rPr lang="en-US" sz="2800" dirty="0"/>
            <a:t> = (N Claims / Exposure) × (Claim Amount / N Claims) </a:t>
          </a:r>
          <a:br>
            <a:rPr lang="en-US" sz="2800" dirty="0"/>
          </a:br>
          <a:r>
            <a:rPr lang="en-US" sz="2800" dirty="0"/>
            <a:t>= Frequency × Severity</a:t>
          </a:r>
        </a:p>
      </dgm:t>
    </dgm:pt>
    <dgm:pt modelId="{C97CCB41-29D7-41C6-ABA8-872B36F5E46E}" type="parTrans" cxnId="{1F0CE056-EA3E-4FE1-B5CA-BA73B82E4887}">
      <dgm:prSet/>
      <dgm:spPr/>
      <dgm:t>
        <a:bodyPr/>
        <a:lstStyle/>
        <a:p>
          <a:endParaRPr lang="en-US"/>
        </a:p>
      </dgm:t>
    </dgm:pt>
    <dgm:pt modelId="{3489AF68-11CD-4F60-A89D-05B530CD960A}" type="sibTrans" cxnId="{1F0CE056-EA3E-4FE1-B5CA-BA73B82E4887}">
      <dgm:prSet/>
      <dgm:spPr/>
      <dgm:t>
        <a:bodyPr/>
        <a:lstStyle/>
        <a:p>
          <a:endParaRPr lang="en-US"/>
        </a:p>
      </dgm:t>
    </dgm:pt>
    <dgm:pt modelId="{4F2D2988-6CE2-45CD-8CD6-DA24C1DEBE49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400" dirty="0"/>
            <a:t>School B: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400" dirty="0"/>
            <a:t>1. Train a Pure Premium Model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400" dirty="0"/>
            <a:t>2. Use the model to directly predict Pure Premium</a:t>
          </a:r>
        </a:p>
      </dgm:t>
    </dgm:pt>
    <dgm:pt modelId="{48FA19DE-3846-4198-A260-8A1D4800465F}" type="parTrans" cxnId="{78012975-E3E7-4B79-95B0-C44C372C1B49}">
      <dgm:prSet/>
      <dgm:spPr/>
      <dgm:t>
        <a:bodyPr/>
        <a:lstStyle/>
        <a:p>
          <a:endParaRPr lang="en-US"/>
        </a:p>
      </dgm:t>
    </dgm:pt>
    <dgm:pt modelId="{D44D57E9-1AA7-4757-A867-C197C3DFF651}" type="sibTrans" cxnId="{78012975-E3E7-4B79-95B0-C44C372C1B49}">
      <dgm:prSet/>
      <dgm:spPr/>
      <dgm:t>
        <a:bodyPr/>
        <a:lstStyle/>
        <a:p>
          <a:endParaRPr lang="en-US"/>
        </a:p>
      </dgm:t>
    </dgm:pt>
    <dgm:pt modelId="{AE69D134-CBF6-4CFE-B4F8-14F6EB4196C4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2400" dirty="0"/>
            <a:t>School A:</a:t>
          </a:r>
          <a:br>
            <a:rPr lang="en-US" sz="2400" dirty="0"/>
          </a:br>
          <a:r>
            <a:rPr lang="en-US" sz="2400" dirty="0"/>
            <a:t>1. Train a Frequency Model</a:t>
          </a:r>
          <a:br>
            <a:rPr lang="en-US" sz="2400" dirty="0"/>
          </a:br>
          <a:r>
            <a:rPr lang="en-US" sz="2400" dirty="0"/>
            <a:t>and a Severity Model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sz="2400" dirty="0"/>
            <a:t>2. Multiple the predicted Frequency and the predicted Severity</a:t>
          </a:r>
          <a:br>
            <a:rPr lang="en-US" sz="2400" dirty="0"/>
          </a:br>
          <a:r>
            <a:rPr lang="en-US" sz="2400" dirty="0"/>
            <a:t>to predict Pure Premium</a:t>
          </a:r>
        </a:p>
      </dgm:t>
    </dgm:pt>
    <dgm:pt modelId="{5770A673-E27E-443D-9401-0038FD71C032}" type="sibTrans" cxnId="{C658B623-39D2-4B48-9CB1-E44877C75CC3}">
      <dgm:prSet/>
      <dgm:spPr/>
      <dgm:t>
        <a:bodyPr/>
        <a:lstStyle/>
        <a:p>
          <a:endParaRPr lang="en-US"/>
        </a:p>
      </dgm:t>
    </dgm:pt>
    <dgm:pt modelId="{374CCDB5-45CB-4743-A076-1B6B6F18BE02}" type="parTrans" cxnId="{C658B623-39D2-4B48-9CB1-E44877C75CC3}">
      <dgm:prSet/>
      <dgm:spPr/>
      <dgm:t>
        <a:bodyPr/>
        <a:lstStyle/>
        <a:p>
          <a:endParaRPr lang="en-US"/>
        </a:p>
      </dgm:t>
    </dgm:pt>
    <dgm:pt modelId="{A2F14AA0-DCFB-488C-A92E-750A3A24F24D}" type="pres">
      <dgm:prSet presAssocID="{63027EDD-B347-49D9-8F63-32B142A1700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C77B934-21A9-48A8-B548-8389137B9EAC}" type="pres">
      <dgm:prSet presAssocID="{8B0D3799-B384-49F2-96B8-EE0EA00C8B61}" presName="vertOne" presStyleCnt="0"/>
      <dgm:spPr/>
    </dgm:pt>
    <dgm:pt modelId="{2EAE0964-C6FC-4F4C-B841-E52DE5465E7F}" type="pres">
      <dgm:prSet presAssocID="{8B0D3799-B384-49F2-96B8-EE0EA00C8B61}" presName="txOne" presStyleLbl="node0" presStyleIdx="0" presStyleCnt="1" custScaleY="57359">
        <dgm:presLayoutVars>
          <dgm:chPref val="3"/>
        </dgm:presLayoutVars>
      </dgm:prSet>
      <dgm:spPr/>
    </dgm:pt>
    <dgm:pt modelId="{28789AE8-1654-42AE-9300-3C16806709C1}" type="pres">
      <dgm:prSet presAssocID="{8B0D3799-B384-49F2-96B8-EE0EA00C8B61}" presName="parTransOne" presStyleCnt="0"/>
      <dgm:spPr/>
    </dgm:pt>
    <dgm:pt modelId="{FA9B5EBF-08E8-48AF-A51C-056D9A0C32BA}" type="pres">
      <dgm:prSet presAssocID="{8B0D3799-B384-49F2-96B8-EE0EA00C8B61}" presName="horzOne" presStyleCnt="0"/>
      <dgm:spPr/>
    </dgm:pt>
    <dgm:pt modelId="{C50FA18D-E696-4E3A-A0AC-D0157280ED2C}" type="pres">
      <dgm:prSet presAssocID="{AE69D134-CBF6-4CFE-B4F8-14F6EB4196C4}" presName="vertTwo" presStyleCnt="0"/>
      <dgm:spPr/>
    </dgm:pt>
    <dgm:pt modelId="{0424319B-0A04-4926-A02D-D0C6C7872A88}" type="pres">
      <dgm:prSet presAssocID="{AE69D134-CBF6-4CFE-B4F8-14F6EB4196C4}" presName="txTwo" presStyleLbl="node2" presStyleIdx="0" presStyleCnt="2">
        <dgm:presLayoutVars>
          <dgm:chPref val="3"/>
        </dgm:presLayoutVars>
      </dgm:prSet>
      <dgm:spPr/>
    </dgm:pt>
    <dgm:pt modelId="{15A2EAC0-2C30-4B32-9DF3-E02A6D2C4326}" type="pres">
      <dgm:prSet presAssocID="{AE69D134-CBF6-4CFE-B4F8-14F6EB4196C4}" presName="horzTwo" presStyleCnt="0"/>
      <dgm:spPr/>
    </dgm:pt>
    <dgm:pt modelId="{F657B386-D6CF-4C33-80CA-ECDA5EF98A13}" type="pres">
      <dgm:prSet presAssocID="{5770A673-E27E-443D-9401-0038FD71C032}" presName="sibSpaceTwo" presStyleCnt="0"/>
      <dgm:spPr/>
    </dgm:pt>
    <dgm:pt modelId="{76976777-27AB-4867-A5DD-E4276728ACF7}" type="pres">
      <dgm:prSet presAssocID="{4F2D2988-6CE2-45CD-8CD6-DA24C1DEBE49}" presName="vertTwo" presStyleCnt="0"/>
      <dgm:spPr/>
    </dgm:pt>
    <dgm:pt modelId="{98E60B74-FABF-4102-962C-E19E6E4B8E0A}" type="pres">
      <dgm:prSet presAssocID="{4F2D2988-6CE2-45CD-8CD6-DA24C1DEBE49}" presName="txTwo" presStyleLbl="node2" presStyleIdx="1" presStyleCnt="2">
        <dgm:presLayoutVars>
          <dgm:chPref val="3"/>
        </dgm:presLayoutVars>
      </dgm:prSet>
      <dgm:spPr/>
    </dgm:pt>
    <dgm:pt modelId="{E0FF12A8-3ACE-49EB-AAA1-E1EBE85BF27D}" type="pres">
      <dgm:prSet presAssocID="{4F2D2988-6CE2-45CD-8CD6-DA24C1DEBE49}" presName="horzTwo" presStyleCnt="0"/>
      <dgm:spPr/>
    </dgm:pt>
  </dgm:ptLst>
  <dgm:cxnLst>
    <dgm:cxn modelId="{C658B623-39D2-4B48-9CB1-E44877C75CC3}" srcId="{8B0D3799-B384-49F2-96B8-EE0EA00C8B61}" destId="{AE69D134-CBF6-4CFE-B4F8-14F6EB4196C4}" srcOrd="0" destOrd="0" parTransId="{374CCDB5-45CB-4743-A076-1B6B6F18BE02}" sibTransId="{5770A673-E27E-443D-9401-0038FD71C032}"/>
    <dgm:cxn modelId="{4C493C5E-A7FA-4BD6-B7FA-B5FC9A744DCB}" type="presOf" srcId="{AE69D134-CBF6-4CFE-B4F8-14F6EB4196C4}" destId="{0424319B-0A04-4926-A02D-D0C6C7872A88}" srcOrd="0" destOrd="0" presId="urn:microsoft.com/office/officeart/2005/8/layout/hierarchy4"/>
    <dgm:cxn modelId="{78012975-E3E7-4B79-95B0-C44C372C1B49}" srcId="{8B0D3799-B384-49F2-96B8-EE0EA00C8B61}" destId="{4F2D2988-6CE2-45CD-8CD6-DA24C1DEBE49}" srcOrd="1" destOrd="0" parTransId="{48FA19DE-3846-4198-A260-8A1D4800465F}" sibTransId="{D44D57E9-1AA7-4757-A867-C197C3DFF651}"/>
    <dgm:cxn modelId="{1F0CE056-EA3E-4FE1-B5CA-BA73B82E4887}" srcId="{63027EDD-B347-49D9-8F63-32B142A17005}" destId="{8B0D3799-B384-49F2-96B8-EE0EA00C8B61}" srcOrd="0" destOrd="0" parTransId="{C97CCB41-29D7-41C6-ABA8-872B36F5E46E}" sibTransId="{3489AF68-11CD-4F60-A89D-05B530CD960A}"/>
    <dgm:cxn modelId="{33B6407C-0508-4D8A-B8DE-4E7313785ABD}" type="presOf" srcId="{8B0D3799-B384-49F2-96B8-EE0EA00C8B61}" destId="{2EAE0964-C6FC-4F4C-B841-E52DE5465E7F}" srcOrd="0" destOrd="0" presId="urn:microsoft.com/office/officeart/2005/8/layout/hierarchy4"/>
    <dgm:cxn modelId="{CFE510E4-1305-4FF1-ABC8-D56704BE80D1}" type="presOf" srcId="{4F2D2988-6CE2-45CD-8CD6-DA24C1DEBE49}" destId="{98E60B74-FABF-4102-962C-E19E6E4B8E0A}" srcOrd="0" destOrd="0" presId="urn:microsoft.com/office/officeart/2005/8/layout/hierarchy4"/>
    <dgm:cxn modelId="{1A7BE7E4-AA3B-4776-A55E-708BB4209FE5}" type="presOf" srcId="{63027EDD-B347-49D9-8F63-32B142A17005}" destId="{A2F14AA0-DCFB-488C-A92E-750A3A24F24D}" srcOrd="0" destOrd="0" presId="urn:microsoft.com/office/officeart/2005/8/layout/hierarchy4"/>
    <dgm:cxn modelId="{A6857776-AAA2-4991-B833-0321881ADE6F}" type="presParOf" srcId="{A2F14AA0-DCFB-488C-A92E-750A3A24F24D}" destId="{2C77B934-21A9-48A8-B548-8389137B9EAC}" srcOrd="0" destOrd="0" presId="urn:microsoft.com/office/officeart/2005/8/layout/hierarchy4"/>
    <dgm:cxn modelId="{B094921F-96B7-4294-A550-A8BF9EFE522D}" type="presParOf" srcId="{2C77B934-21A9-48A8-B548-8389137B9EAC}" destId="{2EAE0964-C6FC-4F4C-B841-E52DE5465E7F}" srcOrd="0" destOrd="0" presId="urn:microsoft.com/office/officeart/2005/8/layout/hierarchy4"/>
    <dgm:cxn modelId="{9F2308D4-5AAB-47D8-AF0B-D847D283276F}" type="presParOf" srcId="{2C77B934-21A9-48A8-B548-8389137B9EAC}" destId="{28789AE8-1654-42AE-9300-3C16806709C1}" srcOrd="1" destOrd="0" presId="urn:microsoft.com/office/officeart/2005/8/layout/hierarchy4"/>
    <dgm:cxn modelId="{B28654A6-33AA-4D3E-B4F1-4E79D656858E}" type="presParOf" srcId="{2C77B934-21A9-48A8-B548-8389137B9EAC}" destId="{FA9B5EBF-08E8-48AF-A51C-056D9A0C32BA}" srcOrd="2" destOrd="0" presId="urn:microsoft.com/office/officeart/2005/8/layout/hierarchy4"/>
    <dgm:cxn modelId="{0784B7BE-958B-4F31-961A-6DEA7FCC8685}" type="presParOf" srcId="{FA9B5EBF-08E8-48AF-A51C-056D9A0C32BA}" destId="{C50FA18D-E696-4E3A-A0AC-D0157280ED2C}" srcOrd="0" destOrd="0" presId="urn:microsoft.com/office/officeart/2005/8/layout/hierarchy4"/>
    <dgm:cxn modelId="{C5C42147-0AED-4DA2-BE06-99784E73BA6B}" type="presParOf" srcId="{C50FA18D-E696-4E3A-A0AC-D0157280ED2C}" destId="{0424319B-0A04-4926-A02D-D0C6C7872A88}" srcOrd="0" destOrd="0" presId="urn:microsoft.com/office/officeart/2005/8/layout/hierarchy4"/>
    <dgm:cxn modelId="{73D9B20D-190B-4B89-AFDA-5DD948FC60CD}" type="presParOf" srcId="{C50FA18D-E696-4E3A-A0AC-D0157280ED2C}" destId="{15A2EAC0-2C30-4B32-9DF3-E02A6D2C4326}" srcOrd="1" destOrd="0" presId="urn:microsoft.com/office/officeart/2005/8/layout/hierarchy4"/>
    <dgm:cxn modelId="{B4DA2F9A-7EA5-489A-A3A7-29504A7AD40F}" type="presParOf" srcId="{FA9B5EBF-08E8-48AF-A51C-056D9A0C32BA}" destId="{F657B386-D6CF-4C33-80CA-ECDA5EF98A13}" srcOrd="1" destOrd="0" presId="urn:microsoft.com/office/officeart/2005/8/layout/hierarchy4"/>
    <dgm:cxn modelId="{3C91915F-B01F-46C8-9FFE-A207C37D058B}" type="presParOf" srcId="{FA9B5EBF-08E8-48AF-A51C-056D9A0C32BA}" destId="{76976777-27AB-4867-A5DD-E4276728ACF7}" srcOrd="2" destOrd="0" presId="urn:microsoft.com/office/officeart/2005/8/layout/hierarchy4"/>
    <dgm:cxn modelId="{E98CC59F-8975-485B-8678-3BA373F359D4}" type="presParOf" srcId="{76976777-27AB-4867-A5DD-E4276728ACF7}" destId="{98E60B74-FABF-4102-962C-E19E6E4B8E0A}" srcOrd="0" destOrd="0" presId="urn:microsoft.com/office/officeart/2005/8/layout/hierarchy4"/>
    <dgm:cxn modelId="{533A9E05-6DBA-416E-A092-C6A75837B3B5}" type="presParOf" srcId="{76976777-27AB-4867-A5DD-E4276728ACF7}" destId="{E0FF12A8-3ACE-49EB-AAA1-E1EBE85BF27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0.xml><?xml version="1.0" encoding="utf-8"?>
<dgm:dataModel xmlns:dgm="http://schemas.openxmlformats.org/drawingml/2006/diagram" xmlns:a="http://schemas.openxmlformats.org/drawingml/2006/main">
  <dgm:ptLst>
    <dgm:pt modelId="{1453FE93-E061-4510-B0FA-E73DCA8CBA0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A2D029-98F6-4D03-8375-4880C4C45F5C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Calculate the target’s means and the target’s variance in each unique combination of the predictors’ values</a:t>
          </a:r>
        </a:p>
      </dgm:t>
    </dgm:pt>
    <dgm:pt modelId="{63CFE9F7-7F8B-422E-8CE6-A1545AF9608C}" type="parTrans" cxnId="{8DF580D8-781A-4B53-9C48-E0D62B9ABB72}">
      <dgm:prSet/>
      <dgm:spPr/>
      <dgm:t>
        <a:bodyPr/>
        <a:lstStyle/>
        <a:p>
          <a:endParaRPr lang="en-US"/>
        </a:p>
      </dgm:t>
    </dgm:pt>
    <dgm:pt modelId="{52BDA16F-5DF7-4AE9-8F03-EAF0925ABF9B}" type="sibTrans" cxnId="{8DF580D8-781A-4B53-9C48-E0D62B9ABB72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72C4DA03-8971-4278-A8CE-9D31805E87A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Regress the logarithm of the target’s variance against the logarithm of the target’s mean, intercept included</a:t>
          </a:r>
        </a:p>
      </dgm:t>
    </dgm:pt>
    <dgm:pt modelId="{037C6741-1A66-46F0-B8C5-E67A5B7B5BF3}" type="parTrans" cxnId="{59A375FD-2541-49C6-8B0C-2C1DF0408C0C}">
      <dgm:prSet/>
      <dgm:spPr/>
      <dgm:t>
        <a:bodyPr/>
        <a:lstStyle/>
        <a:p>
          <a:endParaRPr lang="en-US"/>
        </a:p>
      </dgm:t>
    </dgm:pt>
    <dgm:pt modelId="{ED88B00F-34CD-49D8-8B32-58EE23A7A6DA}" type="sibTrans" cxnId="{59A375FD-2541-49C6-8B0C-2C1DF0408C0C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90813EED-FCFE-4087-B2C5-C0D43B0F0EFB}">
      <dgm:prSet phldrT="[Text]"/>
      <dgm:spPr>
        <a:blipFill>
          <a:blip xmlns:r="http://schemas.openxmlformats.org/officeDocument/2006/relationships" r:embed="rId1"/>
          <a:stretch>
            <a:fillRect b="-3145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B476B8A-3597-414B-B9B0-B3435ABAE5CE}" type="parTrans" cxnId="{66BF6098-B424-4C3E-8E56-D99DC9AB38EE}">
      <dgm:prSet/>
      <dgm:spPr/>
      <dgm:t>
        <a:bodyPr/>
        <a:lstStyle/>
        <a:p>
          <a:endParaRPr lang="en-US"/>
        </a:p>
      </dgm:t>
    </dgm:pt>
    <dgm:pt modelId="{BEED6D1A-43F1-4577-9EC7-CC1E9A9A4DE7}" type="sibTrans" cxnId="{66BF6098-B424-4C3E-8E56-D99DC9AB38EE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8E8748C4-AD86-4A19-9312-98B933313D81}">
      <dgm:prSet/>
      <dgm:spPr>
        <a:blipFill>
          <a:blip xmlns:r="http://schemas.openxmlformats.org/officeDocument/2006/relationships" r:embed="rId2"/>
          <a:stretch>
            <a:fillRect b="-377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F44C15-791D-432E-916E-19794EA9FDC3}" type="parTrans" cxnId="{9D591B23-C1CB-46EE-9F54-BEF5E862B9DA}">
      <dgm:prSet/>
      <dgm:spPr/>
      <dgm:t>
        <a:bodyPr/>
        <a:lstStyle/>
        <a:p>
          <a:endParaRPr lang="en-US"/>
        </a:p>
      </dgm:t>
    </dgm:pt>
    <dgm:pt modelId="{D2DEA254-0E74-4DAD-AE88-4F5ABBA22E7A}" type="sibTrans" cxnId="{9D591B23-C1CB-46EE-9F54-BEF5E862B9DA}">
      <dgm:prSet/>
      <dgm:spPr/>
      <dgm:t>
        <a:bodyPr/>
        <a:lstStyle/>
        <a:p>
          <a:endParaRPr lang="en-US"/>
        </a:p>
      </dgm:t>
    </dgm:pt>
    <dgm:pt modelId="{29B6C6CC-6B56-45E8-9109-B9ACE09672B5}" type="pres">
      <dgm:prSet presAssocID="{1453FE93-E061-4510-B0FA-E73DCA8CBA03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A98AEC69-D755-4833-A17C-34E43777CEFF}" type="pres">
      <dgm:prSet presAssocID="{1453FE93-E061-4510-B0FA-E73DCA8CBA03}" presName="dummyMaxCanvas" presStyleCnt="0">
        <dgm:presLayoutVars/>
      </dgm:prSet>
      <dgm:spPr/>
    </dgm:pt>
    <dgm:pt modelId="{0994B469-AE97-443D-A840-FC7DD6A9DAEA}" type="pres">
      <dgm:prSet presAssocID="{1453FE93-E061-4510-B0FA-E73DCA8CBA03}" presName="FourNodes_1" presStyleLbl="node1" presStyleIdx="0" presStyleCnt="4">
        <dgm:presLayoutVars>
          <dgm:bulletEnabled val="1"/>
        </dgm:presLayoutVars>
      </dgm:prSet>
      <dgm:spPr/>
    </dgm:pt>
    <dgm:pt modelId="{1F42B72D-78D6-4754-8B3F-41BAB3008E09}" type="pres">
      <dgm:prSet presAssocID="{1453FE93-E061-4510-B0FA-E73DCA8CBA03}" presName="FourNodes_2" presStyleLbl="node1" presStyleIdx="1" presStyleCnt="4">
        <dgm:presLayoutVars>
          <dgm:bulletEnabled val="1"/>
        </dgm:presLayoutVars>
      </dgm:prSet>
      <dgm:spPr/>
    </dgm:pt>
    <dgm:pt modelId="{40F2A0B8-0613-4A1D-B838-8E9B425A18AB}" type="pres">
      <dgm:prSet presAssocID="{1453FE93-E061-4510-B0FA-E73DCA8CBA03}" presName="FourNodes_3" presStyleLbl="node1" presStyleIdx="2" presStyleCnt="4">
        <dgm:presLayoutVars>
          <dgm:bulletEnabled val="1"/>
        </dgm:presLayoutVars>
      </dgm:prSet>
      <dgm:spPr/>
    </dgm:pt>
    <dgm:pt modelId="{F4840171-C00F-48AF-A5E7-49D36F664601}" type="pres">
      <dgm:prSet presAssocID="{1453FE93-E061-4510-B0FA-E73DCA8CBA03}" presName="FourNodes_4" presStyleLbl="node1" presStyleIdx="3" presStyleCnt="4">
        <dgm:presLayoutVars>
          <dgm:bulletEnabled val="1"/>
        </dgm:presLayoutVars>
      </dgm:prSet>
      <dgm:spPr/>
    </dgm:pt>
    <dgm:pt modelId="{41214C68-FAFF-45D2-B22F-6D56E5279680}" type="pres">
      <dgm:prSet presAssocID="{1453FE93-E061-4510-B0FA-E73DCA8CBA03}" presName="FourConn_1-2" presStyleLbl="fgAccFollowNode1" presStyleIdx="0" presStyleCnt="3">
        <dgm:presLayoutVars>
          <dgm:bulletEnabled val="1"/>
        </dgm:presLayoutVars>
      </dgm:prSet>
      <dgm:spPr/>
    </dgm:pt>
    <dgm:pt modelId="{4F1329F3-4645-47E7-AAE8-57DE8CE1257D}" type="pres">
      <dgm:prSet presAssocID="{1453FE93-E061-4510-B0FA-E73DCA8CBA03}" presName="FourConn_2-3" presStyleLbl="fgAccFollowNode1" presStyleIdx="1" presStyleCnt="3">
        <dgm:presLayoutVars>
          <dgm:bulletEnabled val="1"/>
        </dgm:presLayoutVars>
      </dgm:prSet>
      <dgm:spPr/>
    </dgm:pt>
    <dgm:pt modelId="{8A0A53FF-2848-4D2F-AF60-9B35E5DF99CB}" type="pres">
      <dgm:prSet presAssocID="{1453FE93-E061-4510-B0FA-E73DCA8CBA03}" presName="FourConn_3-4" presStyleLbl="fgAccFollowNode1" presStyleIdx="2" presStyleCnt="3">
        <dgm:presLayoutVars>
          <dgm:bulletEnabled val="1"/>
        </dgm:presLayoutVars>
      </dgm:prSet>
      <dgm:spPr/>
    </dgm:pt>
    <dgm:pt modelId="{CBE23DDE-CC28-44C1-9690-CBDB3F4CA0FB}" type="pres">
      <dgm:prSet presAssocID="{1453FE93-E061-4510-B0FA-E73DCA8CBA03}" presName="FourNodes_1_text" presStyleLbl="node1" presStyleIdx="3" presStyleCnt="4">
        <dgm:presLayoutVars>
          <dgm:bulletEnabled val="1"/>
        </dgm:presLayoutVars>
      </dgm:prSet>
      <dgm:spPr/>
    </dgm:pt>
    <dgm:pt modelId="{A26DB1D7-517C-49F8-9745-2A5B0DE6516B}" type="pres">
      <dgm:prSet presAssocID="{1453FE93-E061-4510-B0FA-E73DCA8CBA03}" presName="FourNodes_2_text" presStyleLbl="node1" presStyleIdx="3" presStyleCnt="4">
        <dgm:presLayoutVars>
          <dgm:bulletEnabled val="1"/>
        </dgm:presLayoutVars>
      </dgm:prSet>
      <dgm:spPr/>
    </dgm:pt>
    <dgm:pt modelId="{2CBDF9CD-DA34-4AFD-B301-0131ECA9CC5F}" type="pres">
      <dgm:prSet presAssocID="{1453FE93-E061-4510-B0FA-E73DCA8CBA03}" presName="FourNodes_3_text" presStyleLbl="node1" presStyleIdx="3" presStyleCnt="4">
        <dgm:presLayoutVars>
          <dgm:bulletEnabled val="1"/>
        </dgm:presLayoutVars>
      </dgm:prSet>
      <dgm:spPr/>
    </dgm:pt>
    <dgm:pt modelId="{89431901-B289-4F6E-838E-8A5485B02F82}" type="pres">
      <dgm:prSet presAssocID="{1453FE93-E061-4510-B0FA-E73DCA8CBA0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E362D1E-2808-4299-9FBD-45C3C02C9E97}" type="presOf" srcId="{8E8748C4-AD86-4A19-9312-98B933313D81}" destId="{F4840171-C00F-48AF-A5E7-49D36F664601}" srcOrd="0" destOrd="0" presId="urn:microsoft.com/office/officeart/2005/8/layout/vProcess5"/>
    <dgm:cxn modelId="{9D591B23-C1CB-46EE-9F54-BEF5E862B9DA}" srcId="{1453FE93-E061-4510-B0FA-E73DCA8CBA03}" destId="{8E8748C4-AD86-4A19-9312-98B933313D81}" srcOrd="3" destOrd="0" parTransId="{6BF44C15-791D-432E-916E-19794EA9FDC3}" sibTransId="{D2DEA254-0E74-4DAD-AE88-4F5ABBA22E7A}"/>
    <dgm:cxn modelId="{ADF67B33-7EC7-468A-A553-C945B77F975E}" type="presOf" srcId="{72C4DA03-8971-4278-A8CE-9D31805E87AA}" destId="{A26DB1D7-517C-49F8-9745-2A5B0DE6516B}" srcOrd="1" destOrd="0" presId="urn:microsoft.com/office/officeart/2005/8/layout/vProcess5"/>
    <dgm:cxn modelId="{71172034-F8ED-418F-9691-45373672398F}" type="presOf" srcId="{ED88B00F-34CD-49D8-8B32-58EE23A7A6DA}" destId="{4F1329F3-4645-47E7-AAE8-57DE8CE1257D}" srcOrd="0" destOrd="0" presId="urn:microsoft.com/office/officeart/2005/8/layout/vProcess5"/>
    <dgm:cxn modelId="{3A211E3A-16F8-4C54-8CBF-857FAB8C98A2}" type="presOf" srcId="{8E8748C4-AD86-4A19-9312-98B933313D81}" destId="{89431901-B289-4F6E-838E-8A5485B02F82}" srcOrd="1" destOrd="0" presId="urn:microsoft.com/office/officeart/2005/8/layout/vProcess5"/>
    <dgm:cxn modelId="{B022CB62-BA0D-47E8-965A-E1A36DC83096}" type="presOf" srcId="{90813EED-FCFE-4087-B2C5-C0D43B0F0EFB}" destId="{40F2A0B8-0613-4A1D-B838-8E9B425A18AB}" srcOrd="0" destOrd="0" presId="urn:microsoft.com/office/officeart/2005/8/layout/vProcess5"/>
    <dgm:cxn modelId="{A55F7A43-5A5A-4DAB-AB33-CB2B1FDCC507}" type="presOf" srcId="{A0A2D029-98F6-4D03-8375-4880C4C45F5C}" destId="{CBE23DDE-CC28-44C1-9690-CBDB3F4CA0FB}" srcOrd="1" destOrd="0" presId="urn:microsoft.com/office/officeart/2005/8/layout/vProcess5"/>
    <dgm:cxn modelId="{8D0B307E-F9A8-434F-84C6-3228CB2FB7CB}" type="presOf" srcId="{52BDA16F-5DF7-4AE9-8F03-EAF0925ABF9B}" destId="{41214C68-FAFF-45D2-B22F-6D56E5279680}" srcOrd="0" destOrd="0" presId="urn:microsoft.com/office/officeart/2005/8/layout/vProcess5"/>
    <dgm:cxn modelId="{029CA490-2C52-4806-89AD-368F18279457}" type="presOf" srcId="{BEED6D1A-43F1-4577-9EC7-CC1E9A9A4DE7}" destId="{8A0A53FF-2848-4D2F-AF60-9B35E5DF99CB}" srcOrd="0" destOrd="0" presId="urn:microsoft.com/office/officeart/2005/8/layout/vProcess5"/>
    <dgm:cxn modelId="{66BF6098-B424-4C3E-8E56-D99DC9AB38EE}" srcId="{1453FE93-E061-4510-B0FA-E73DCA8CBA03}" destId="{90813EED-FCFE-4087-B2C5-C0D43B0F0EFB}" srcOrd="2" destOrd="0" parTransId="{3B476B8A-3597-414B-B9B0-B3435ABAE5CE}" sibTransId="{BEED6D1A-43F1-4577-9EC7-CC1E9A9A4DE7}"/>
    <dgm:cxn modelId="{5F31BF98-72E7-4D47-B415-69276B723A45}" type="presOf" srcId="{A0A2D029-98F6-4D03-8375-4880C4C45F5C}" destId="{0994B469-AE97-443D-A840-FC7DD6A9DAEA}" srcOrd="0" destOrd="0" presId="urn:microsoft.com/office/officeart/2005/8/layout/vProcess5"/>
    <dgm:cxn modelId="{0406D1B5-41F8-41FA-B0D3-9904B5521F97}" type="presOf" srcId="{90813EED-FCFE-4087-B2C5-C0D43B0F0EFB}" destId="{2CBDF9CD-DA34-4AFD-B301-0131ECA9CC5F}" srcOrd="1" destOrd="0" presId="urn:microsoft.com/office/officeart/2005/8/layout/vProcess5"/>
    <dgm:cxn modelId="{8DF580D8-781A-4B53-9C48-E0D62B9ABB72}" srcId="{1453FE93-E061-4510-B0FA-E73DCA8CBA03}" destId="{A0A2D029-98F6-4D03-8375-4880C4C45F5C}" srcOrd="0" destOrd="0" parTransId="{63CFE9F7-7F8B-422E-8CE6-A1545AF9608C}" sibTransId="{52BDA16F-5DF7-4AE9-8F03-EAF0925ABF9B}"/>
    <dgm:cxn modelId="{4009BCE5-0F9E-470D-B654-6C2CF8DF6E87}" type="presOf" srcId="{72C4DA03-8971-4278-A8CE-9D31805E87AA}" destId="{1F42B72D-78D6-4754-8B3F-41BAB3008E09}" srcOrd="0" destOrd="0" presId="urn:microsoft.com/office/officeart/2005/8/layout/vProcess5"/>
    <dgm:cxn modelId="{642E09FC-08EA-4BF1-B06C-D616661FD494}" type="presOf" srcId="{1453FE93-E061-4510-B0FA-E73DCA8CBA03}" destId="{29B6C6CC-6B56-45E8-9109-B9ACE09672B5}" srcOrd="0" destOrd="0" presId="urn:microsoft.com/office/officeart/2005/8/layout/vProcess5"/>
    <dgm:cxn modelId="{59A375FD-2541-49C6-8B0C-2C1DF0408C0C}" srcId="{1453FE93-E061-4510-B0FA-E73DCA8CBA03}" destId="{72C4DA03-8971-4278-A8CE-9D31805E87AA}" srcOrd="1" destOrd="0" parTransId="{037C6741-1A66-46F0-B8C5-E67A5B7B5BF3}" sibTransId="{ED88B00F-34CD-49D8-8B32-58EE23A7A6DA}"/>
    <dgm:cxn modelId="{15A80EAB-A486-483F-9B31-DBB92D6CC5EB}" type="presParOf" srcId="{29B6C6CC-6B56-45E8-9109-B9ACE09672B5}" destId="{A98AEC69-D755-4833-A17C-34E43777CEFF}" srcOrd="0" destOrd="0" presId="urn:microsoft.com/office/officeart/2005/8/layout/vProcess5"/>
    <dgm:cxn modelId="{84611F38-ED61-486B-8DC7-9574771CA024}" type="presParOf" srcId="{29B6C6CC-6B56-45E8-9109-B9ACE09672B5}" destId="{0994B469-AE97-443D-A840-FC7DD6A9DAEA}" srcOrd="1" destOrd="0" presId="urn:microsoft.com/office/officeart/2005/8/layout/vProcess5"/>
    <dgm:cxn modelId="{EF3D49E8-A036-480F-B8C0-E89F5A05F6EB}" type="presParOf" srcId="{29B6C6CC-6B56-45E8-9109-B9ACE09672B5}" destId="{1F42B72D-78D6-4754-8B3F-41BAB3008E09}" srcOrd="2" destOrd="0" presId="urn:microsoft.com/office/officeart/2005/8/layout/vProcess5"/>
    <dgm:cxn modelId="{026DB040-38DE-48A6-AA93-350EA51BA944}" type="presParOf" srcId="{29B6C6CC-6B56-45E8-9109-B9ACE09672B5}" destId="{40F2A0B8-0613-4A1D-B838-8E9B425A18AB}" srcOrd="3" destOrd="0" presId="urn:microsoft.com/office/officeart/2005/8/layout/vProcess5"/>
    <dgm:cxn modelId="{CF9BD782-AC10-45D3-BF4B-A474AE4DECFA}" type="presParOf" srcId="{29B6C6CC-6B56-45E8-9109-B9ACE09672B5}" destId="{F4840171-C00F-48AF-A5E7-49D36F664601}" srcOrd="4" destOrd="0" presId="urn:microsoft.com/office/officeart/2005/8/layout/vProcess5"/>
    <dgm:cxn modelId="{1264130C-3A0E-4558-977A-97E41442B42B}" type="presParOf" srcId="{29B6C6CC-6B56-45E8-9109-B9ACE09672B5}" destId="{41214C68-FAFF-45D2-B22F-6D56E5279680}" srcOrd="5" destOrd="0" presId="urn:microsoft.com/office/officeart/2005/8/layout/vProcess5"/>
    <dgm:cxn modelId="{12A72174-B40F-4CA4-9C7D-3A44BF2FA09C}" type="presParOf" srcId="{29B6C6CC-6B56-45E8-9109-B9ACE09672B5}" destId="{4F1329F3-4645-47E7-AAE8-57DE8CE1257D}" srcOrd="6" destOrd="0" presId="urn:microsoft.com/office/officeart/2005/8/layout/vProcess5"/>
    <dgm:cxn modelId="{E8078212-E69E-42E1-99A7-2AEE5A9E216E}" type="presParOf" srcId="{29B6C6CC-6B56-45E8-9109-B9ACE09672B5}" destId="{8A0A53FF-2848-4D2F-AF60-9B35E5DF99CB}" srcOrd="7" destOrd="0" presId="urn:microsoft.com/office/officeart/2005/8/layout/vProcess5"/>
    <dgm:cxn modelId="{28C6C067-B509-41B8-8003-0FF11A8EA6A0}" type="presParOf" srcId="{29B6C6CC-6B56-45E8-9109-B9ACE09672B5}" destId="{CBE23DDE-CC28-44C1-9690-CBDB3F4CA0FB}" srcOrd="8" destOrd="0" presId="urn:microsoft.com/office/officeart/2005/8/layout/vProcess5"/>
    <dgm:cxn modelId="{24DD4C33-428C-4767-B037-38D5A01FBBD3}" type="presParOf" srcId="{29B6C6CC-6B56-45E8-9109-B9ACE09672B5}" destId="{A26DB1D7-517C-49F8-9745-2A5B0DE6516B}" srcOrd="9" destOrd="0" presId="urn:microsoft.com/office/officeart/2005/8/layout/vProcess5"/>
    <dgm:cxn modelId="{B0F0206A-9846-4682-85B7-BECDDD78D8B7}" type="presParOf" srcId="{29B6C6CC-6B56-45E8-9109-B9ACE09672B5}" destId="{2CBDF9CD-DA34-4AFD-B301-0131ECA9CC5F}" srcOrd="10" destOrd="0" presId="urn:microsoft.com/office/officeart/2005/8/layout/vProcess5"/>
    <dgm:cxn modelId="{70A64700-584E-4FE3-BB56-AB71E45A12F8}" type="presParOf" srcId="{29B6C6CC-6B56-45E8-9109-B9ACE09672B5}" destId="{89431901-B289-4F6E-838E-8A5485B02F8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25B89A7-4841-4CC6-A473-B5630A6DAE37}" type="doc">
      <dgm:prSet loTypeId="urn:microsoft.com/office/officeart/2005/8/layout/vProcess5" loCatId="process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014455D-C776-42A6-BECF-311E91860896}">
          <dgm:prSet phldrT="[Text]"/>
          <dgm:spPr/>
          <dgm:t>
            <a:bodyPr/>
            <a:lstStyle/>
            <a:p>
              <a:r>
                <a:rPr lang="en-US" dirty="0"/>
                <a:t>Let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𝑀</m:t>
                  </m:r>
                </m:oMath>
              </a14:m>
              <a:r>
                <a:rPr lang="en-US" dirty="0"/>
                <a:t> denotes the number of claims. We assume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𝑀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≥0</m:t>
                  </m:r>
                </m:oMath>
              </a14:m>
              <a:r>
                <a:rPr lang="en-US" dirty="0"/>
                <a:t> follows a Poisson distribution with parameter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𝜆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&gt;0</m:t>
                  </m:r>
                </m:oMath>
              </a14:m>
              <a:r>
                <a:rPr lang="en-US" dirty="0"/>
                <a:t> </a:t>
              </a:r>
            </a:p>
          </dgm:t>
        </dgm:pt>
      </mc:Choice>
      <mc:Fallback xmlns="">
        <dgm:pt modelId="{F014455D-C776-42A6-BECF-311E91860896}">
          <dgm:prSet phldrT="[Text]"/>
          <dgm:spPr/>
          <dgm:t>
            <a:bodyPr/>
            <a:lstStyle/>
            <a:p>
              <a:r>
                <a:rPr lang="en-US" dirty="0"/>
                <a:t>Let </a:t>
              </a:r>
              <a:r>
                <a:rPr lang="en-US" b="0" i="0">
                  <a:latin typeface="Cambria Math" panose="02040503050406030204" pitchFamily="18" charset="0"/>
                </a:rPr>
                <a:t>𝑀</a:t>
              </a:r>
              <a:r>
                <a:rPr lang="en-US" dirty="0"/>
                <a:t> denotes the number of claims. We assume </a:t>
              </a:r>
              <a:r>
                <a:rPr lang="en-US" b="0" i="0">
                  <a:latin typeface="Cambria Math" panose="02040503050406030204" pitchFamily="18" charset="0"/>
                </a:rPr>
                <a:t>𝑀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≥0</a:t>
              </a:r>
              <a:r>
                <a:rPr lang="en-US" dirty="0"/>
                <a:t> follows a Poisson distribution with parameter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𝜆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&gt;0</a:t>
              </a:r>
              <a:r>
                <a:rPr lang="en-US" dirty="0"/>
                <a:t> </a:t>
              </a:r>
            </a:p>
          </dgm:t>
        </dgm:pt>
      </mc:Fallback>
    </mc:AlternateContent>
    <dgm:pt modelId="{40DD6E88-C705-438C-B717-9916C0C39524}" type="parTrans" cxnId="{2B6094F2-A9BC-422E-813E-7E13651A1E1A}">
      <dgm:prSet/>
      <dgm:spPr/>
      <dgm:t>
        <a:bodyPr/>
        <a:lstStyle/>
        <a:p>
          <a:endParaRPr lang="en-US"/>
        </a:p>
      </dgm:t>
    </dgm:pt>
    <dgm:pt modelId="{6D46567B-DE0D-4A38-A49E-9127E929E668}" type="sibTrans" cxnId="{2B6094F2-A9BC-422E-813E-7E13651A1E1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A28994C-48BA-4A00-9D3A-5584A575E6D8}">
          <dgm:prSet phldrT="[Text]"/>
          <dgm:spPr/>
          <dgm:t>
            <a:bodyPr/>
            <a:lstStyle/>
            <a:p>
              <a:pPr>
                <a:spcAft>
                  <a:spcPts val="0"/>
                </a:spcAft>
              </a:pPr>
              <a:r>
                <a:rPr lang="en-US" dirty="0"/>
                <a:t>Let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=1,…,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𝑀</m:t>
                  </m:r>
                </m:oMath>
              </a14:m>
              <a:r>
                <a:rPr lang="en-US" dirty="0"/>
                <a:t> denotes the amount of each independent claim.  We assume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&gt;0</m:t>
                  </m:r>
                </m:oMath>
              </a14:m>
              <a:r>
                <a:rPr lang="en-US" dirty="0"/>
                <a:t> follows a Gamma distribution with parameters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𝛼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&gt;0</m:t>
                  </m:r>
                </m:oMath>
              </a14:m>
              <a:r>
                <a:rPr lang="en-US" dirty="0"/>
                <a:t> and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&gt;0</m:t>
                  </m:r>
                </m:oMath>
              </a14:m>
              <a:endParaRPr lang="en-US" dirty="0"/>
            </a:p>
          </dgm:t>
        </dgm:pt>
      </mc:Choice>
      <mc:Fallback xmlns="">
        <dgm:pt modelId="{6A28994C-48BA-4A00-9D3A-5584A575E6D8}">
          <dgm:prSet phldrT="[Text]"/>
          <dgm:spPr/>
          <dgm:t>
            <a:bodyPr/>
            <a:lstStyle/>
            <a:p>
              <a:pPr>
                <a:spcAft>
                  <a:spcPts val="0"/>
                </a:spcAft>
              </a:pPr>
              <a:r>
                <a:rPr lang="en-US" dirty="0"/>
                <a:t>Let </a:t>
              </a:r>
              <a:r>
                <a:rPr lang="en-US" b="0" i="0">
                  <a:latin typeface="Cambria Math" panose="02040503050406030204" pitchFamily="18" charset="0"/>
                </a:rPr>
                <a:t>𝑋_𝑖,𝑖=1,…,𝑀</a:t>
              </a:r>
              <a:r>
                <a:rPr lang="en-US" dirty="0"/>
                <a:t> denotes the amount of each independent claim.  We assume </a:t>
              </a:r>
              <a:r>
                <a:rPr lang="en-US" b="0" i="0">
                  <a:latin typeface="Cambria Math" panose="02040503050406030204" pitchFamily="18" charset="0"/>
                </a:rPr>
                <a:t>𝑋_𝑖&gt;0</a:t>
              </a:r>
              <a:r>
                <a:rPr lang="en-US" dirty="0"/>
                <a:t> follows a Gamma distribution with parameters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&gt;0</a:t>
              </a:r>
              <a:r>
                <a:rPr lang="en-US" dirty="0"/>
                <a:t> and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&gt;0</a:t>
              </a:r>
              <a:endParaRPr lang="en-US" dirty="0"/>
            </a:p>
          </dgm:t>
        </dgm:pt>
      </mc:Fallback>
    </mc:AlternateContent>
    <dgm:pt modelId="{A608D4D1-7292-4E10-9F24-272A02041B58}" type="parTrans" cxnId="{A1F19DF6-E1B9-4F96-AB2C-8E5D06A68A12}">
      <dgm:prSet/>
      <dgm:spPr/>
      <dgm:t>
        <a:bodyPr/>
        <a:lstStyle/>
        <a:p>
          <a:endParaRPr lang="en-US"/>
        </a:p>
      </dgm:t>
    </dgm:pt>
    <dgm:pt modelId="{8B2CA673-1C84-4206-87DA-EF1585666ACE}" type="sibTrans" cxnId="{A1F19DF6-E1B9-4F96-AB2C-8E5D06A68A1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0D6AB04-C302-47F1-8F6A-E7D82B729268}">
          <dgm:prSet phldrT="[Text]"/>
          <dgm:spPr/>
          <dgm:t>
            <a:bodyPr/>
            <a:lstStyle/>
            <a:p>
              <a:r>
                <a:rPr lang="en-US" dirty="0"/>
                <a:t>Let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𝑋</m:t>
                  </m:r>
                  <m:r>
                    <a:rPr lang="en-US" b="0" i="0" smtClean="0">
                      <a:latin typeface="Cambria Math" panose="02040503050406030204" pitchFamily="18" charset="0"/>
                    </a:rPr>
                    <m:t>=</m:t>
                  </m:r>
                  <m:nary>
                    <m:naryPr>
                      <m:chr m:val="∑"/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m:rPr>
                          <m:brk m:alnAt="23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sub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sup>
                    <m:e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e>
                  </m:nary>
                  <m:r>
                    <a:rPr lang="en-US" b="0" i="1" smtClean="0">
                      <a:latin typeface="Cambria Math" panose="02040503050406030204" pitchFamily="18" charset="0"/>
                    </a:rPr>
                    <m:t>&gt;0</m:t>
                  </m:r>
                </m:oMath>
              </a14:m>
              <a:r>
                <a:rPr lang="en-US" dirty="0"/>
                <a:t> denotes the total amount of claims</a:t>
              </a:r>
            </a:p>
          </dgm:t>
        </dgm:pt>
      </mc:Choice>
      <mc:Fallback xmlns="">
        <dgm:pt modelId="{50D6AB04-C302-47F1-8F6A-E7D82B729268}">
          <dgm:prSet phldrT="[Text]"/>
          <dgm:spPr/>
          <dgm:t>
            <a:bodyPr/>
            <a:lstStyle/>
            <a:p>
              <a:r>
                <a:rPr lang="en-US" dirty="0"/>
                <a:t>Let </a:t>
              </a:r>
              <a:r>
                <a:rPr lang="en-US" b="0" i="0">
                  <a:latin typeface="Cambria Math" panose="02040503050406030204" pitchFamily="18" charset="0"/>
                </a:rPr>
                <a:t>𝑋=</a:t>
              </a:r>
              <a:r>
                <a:rPr lang="en-US" i="0">
                  <a:latin typeface="Cambria Math" panose="02040503050406030204" pitchFamily="18" charset="0"/>
                </a:rPr>
                <a:t>∑</a:t>
              </a:r>
              <a:r>
                <a:rPr lang="en-US" b="0" i="0">
                  <a:latin typeface="Cambria Math" panose="02040503050406030204" pitchFamily="18" charset="0"/>
                </a:rPr>
                <a:t>_(𝑖=1)^𝑀▒𝑋_𝑖 &gt;0</a:t>
              </a:r>
              <a:r>
                <a:rPr lang="en-US" dirty="0"/>
                <a:t> denotes the total amount of claims</a:t>
              </a:r>
            </a:p>
          </dgm:t>
        </dgm:pt>
      </mc:Fallback>
    </mc:AlternateContent>
    <dgm:pt modelId="{38AF3969-BD49-45F2-9635-BEC260A88235}" type="parTrans" cxnId="{66186982-A5E5-4780-BF69-5F6334721BBE}">
      <dgm:prSet/>
      <dgm:spPr/>
      <dgm:t>
        <a:bodyPr/>
        <a:lstStyle/>
        <a:p>
          <a:endParaRPr lang="en-US"/>
        </a:p>
      </dgm:t>
    </dgm:pt>
    <dgm:pt modelId="{42B2545A-FFEB-4F49-B822-3472C80F52A9}" type="sibTrans" cxnId="{66186982-A5E5-4780-BF69-5F6334721BBE}">
      <dgm:prSet/>
      <dgm:spPr/>
      <dgm:t>
        <a:bodyPr/>
        <a:lstStyle/>
        <a:p>
          <a:endParaRPr lang="en-US"/>
        </a:p>
      </dgm:t>
    </dgm:pt>
    <dgm:pt modelId="{8598BA2C-025F-4AD7-A164-511F9D1BF360}" type="pres">
      <dgm:prSet presAssocID="{225B89A7-4841-4CC6-A473-B5630A6DAE37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B32CBC38-4CB0-406D-A855-F17AFDB574B9}" type="pres">
      <dgm:prSet presAssocID="{225B89A7-4841-4CC6-A473-B5630A6DAE37}" presName="dummyMaxCanvas" presStyleCnt="0">
        <dgm:presLayoutVars/>
      </dgm:prSet>
      <dgm:spPr/>
    </dgm:pt>
    <dgm:pt modelId="{AD3957EA-7E9A-4292-9870-9321926E82FC}" type="pres">
      <dgm:prSet presAssocID="{225B89A7-4841-4CC6-A473-B5630A6DAE37}" presName="ThreeNodes_1" presStyleLbl="node1" presStyleIdx="0" presStyleCnt="3">
        <dgm:presLayoutVars>
          <dgm:bulletEnabled val="1"/>
        </dgm:presLayoutVars>
      </dgm:prSet>
      <dgm:spPr/>
    </dgm:pt>
    <dgm:pt modelId="{9D86B843-43DE-49C4-ACFC-78F37CD72A29}" type="pres">
      <dgm:prSet presAssocID="{225B89A7-4841-4CC6-A473-B5630A6DAE37}" presName="ThreeNodes_2" presStyleLbl="node1" presStyleIdx="1" presStyleCnt="3">
        <dgm:presLayoutVars>
          <dgm:bulletEnabled val="1"/>
        </dgm:presLayoutVars>
      </dgm:prSet>
      <dgm:spPr/>
    </dgm:pt>
    <dgm:pt modelId="{E268ACA5-1C3D-45AC-B0A9-B1E8F9541642}" type="pres">
      <dgm:prSet presAssocID="{225B89A7-4841-4CC6-A473-B5630A6DAE37}" presName="ThreeNodes_3" presStyleLbl="node1" presStyleIdx="2" presStyleCnt="3" custLinFactNeighborY="715">
        <dgm:presLayoutVars>
          <dgm:bulletEnabled val="1"/>
        </dgm:presLayoutVars>
      </dgm:prSet>
      <dgm:spPr/>
    </dgm:pt>
    <dgm:pt modelId="{9177FFF3-E4BD-4763-B6DB-D33267723F46}" type="pres">
      <dgm:prSet presAssocID="{225B89A7-4841-4CC6-A473-B5630A6DAE37}" presName="ThreeConn_1-2" presStyleLbl="fgAccFollowNode1" presStyleIdx="0" presStyleCnt="2">
        <dgm:presLayoutVars>
          <dgm:bulletEnabled val="1"/>
        </dgm:presLayoutVars>
      </dgm:prSet>
      <dgm:spPr/>
    </dgm:pt>
    <dgm:pt modelId="{DE599D41-942B-4367-916C-48199D4B57D6}" type="pres">
      <dgm:prSet presAssocID="{225B89A7-4841-4CC6-A473-B5630A6DAE37}" presName="ThreeConn_2-3" presStyleLbl="fgAccFollowNode1" presStyleIdx="1" presStyleCnt="2">
        <dgm:presLayoutVars>
          <dgm:bulletEnabled val="1"/>
        </dgm:presLayoutVars>
      </dgm:prSet>
      <dgm:spPr/>
    </dgm:pt>
    <dgm:pt modelId="{A6B5670C-392F-49BA-B300-B20339A3A8F1}" type="pres">
      <dgm:prSet presAssocID="{225B89A7-4841-4CC6-A473-B5630A6DAE37}" presName="ThreeNodes_1_text" presStyleLbl="node1" presStyleIdx="2" presStyleCnt="3">
        <dgm:presLayoutVars>
          <dgm:bulletEnabled val="1"/>
        </dgm:presLayoutVars>
      </dgm:prSet>
      <dgm:spPr/>
    </dgm:pt>
    <dgm:pt modelId="{09FF9B70-F544-4C9A-8C8F-A10632DF421D}" type="pres">
      <dgm:prSet presAssocID="{225B89A7-4841-4CC6-A473-B5630A6DAE37}" presName="ThreeNodes_2_text" presStyleLbl="node1" presStyleIdx="2" presStyleCnt="3">
        <dgm:presLayoutVars>
          <dgm:bulletEnabled val="1"/>
        </dgm:presLayoutVars>
      </dgm:prSet>
      <dgm:spPr/>
    </dgm:pt>
    <dgm:pt modelId="{21BC7459-3B8D-4C64-9A94-2007A1B3B5B5}" type="pres">
      <dgm:prSet presAssocID="{225B89A7-4841-4CC6-A473-B5630A6DAE3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C6C0020-540F-485A-B6D6-D1E52D60CCB1}" type="presOf" srcId="{8B2CA673-1C84-4206-87DA-EF1585666ACE}" destId="{DE599D41-942B-4367-916C-48199D4B57D6}" srcOrd="0" destOrd="0" presId="urn:microsoft.com/office/officeart/2005/8/layout/vProcess5"/>
    <dgm:cxn modelId="{8CEE1263-48E4-4EF2-8485-533E53AFB12E}" type="presOf" srcId="{6A28994C-48BA-4A00-9D3A-5584A575E6D8}" destId="{9D86B843-43DE-49C4-ACFC-78F37CD72A29}" srcOrd="0" destOrd="0" presId="urn:microsoft.com/office/officeart/2005/8/layout/vProcess5"/>
    <dgm:cxn modelId="{E92F7952-BEE5-40DB-BAEF-F60C02CA1F37}" type="presOf" srcId="{6A28994C-48BA-4A00-9D3A-5584A575E6D8}" destId="{09FF9B70-F544-4C9A-8C8F-A10632DF421D}" srcOrd="1" destOrd="0" presId="urn:microsoft.com/office/officeart/2005/8/layout/vProcess5"/>
    <dgm:cxn modelId="{66186982-A5E5-4780-BF69-5F6334721BBE}" srcId="{225B89A7-4841-4CC6-A473-B5630A6DAE37}" destId="{50D6AB04-C302-47F1-8F6A-E7D82B729268}" srcOrd="2" destOrd="0" parTransId="{38AF3969-BD49-45F2-9635-BEC260A88235}" sibTransId="{42B2545A-FFEB-4F49-B822-3472C80F52A9}"/>
    <dgm:cxn modelId="{9B519D8C-8377-4D6C-8A32-4A1A2BBFAB89}" type="presOf" srcId="{F014455D-C776-42A6-BECF-311E91860896}" destId="{A6B5670C-392F-49BA-B300-B20339A3A8F1}" srcOrd="1" destOrd="0" presId="urn:microsoft.com/office/officeart/2005/8/layout/vProcess5"/>
    <dgm:cxn modelId="{785DAB8C-2DA9-49E2-ACAC-C58509FA7CC1}" type="presOf" srcId="{F014455D-C776-42A6-BECF-311E91860896}" destId="{AD3957EA-7E9A-4292-9870-9321926E82FC}" srcOrd="0" destOrd="0" presId="urn:microsoft.com/office/officeart/2005/8/layout/vProcess5"/>
    <dgm:cxn modelId="{156B8DB5-FD11-4C7A-B901-F7552DDABBCB}" type="presOf" srcId="{50D6AB04-C302-47F1-8F6A-E7D82B729268}" destId="{E268ACA5-1C3D-45AC-B0A9-B1E8F9541642}" srcOrd="0" destOrd="0" presId="urn:microsoft.com/office/officeart/2005/8/layout/vProcess5"/>
    <dgm:cxn modelId="{43D9FEC1-C677-4051-AB7F-1E47D9B7309B}" type="presOf" srcId="{6D46567B-DE0D-4A38-A49E-9127E929E668}" destId="{9177FFF3-E4BD-4763-B6DB-D33267723F46}" srcOrd="0" destOrd="0" presId="urn:microsoft.com/office/officeart/2005/8/layout/vProcess5"/>
    <dgm:cxn modelId="{2DA4F6E2-166D-4B3A-BABD-86F96BC4B013}" type="presOf" srcId="{225B89A7-4841-4CC6-A473-B5630A6DAE37}" destId="{8598BA2C-025F-4AD7-A164-511F9D1BF360}" srcOrd="0" destOrd="0" presId="urn:microsoft.com/office/officeart/2005/8/layout/vProcess5"/>
    <dgm:cxn modelId="{E55D09EF-A0B8-4D1F-B3CF-E3415F20FB35}" type="presOf" srcId="{50D6AB04-C302-47F1-8F6A-E7D82B729268}" destId="{21BC7459-3B8D-4C64-9A94-2007A1B3B5B5}" srcOrd="1" destOrd="0" presId="urn:microsoft.com/office/officeart/2005/8/layout/vProcess5"/>
    <dgm:cxn modelId="{2B6094F2-A9BC-422E-813E-7E13651A1E1A}" srcId="{225B89A7-4841-4CC6-A473-B5630A6DAE37}" destId="{F014455D-C776-42A6-BECF-311E91860896}" srcOrd="0" destOrd="0" parTransId="{40DD6E88-C705-438C-B717-9916C0C39524}" sibTransId="{6D46567B-DE0D-4A38-A49E-9127E929E668}"/>
    <dgm:cxn modelId="{A1F19DF6-E1B9-4F96-AB2C-8E5D06A68A12}" srcId="{225B89A7-4841-4CC6-A473-B5630A6DAE37}" destId="{6A28994C-48BA-4A00-9D3A-5584A575E6D8}" srcOrd="1" destOrd="0" parTransId="{A608D4D1-7292-4E10-9F24-272A02041B58}" sibTransId="{8B2CA673-1C84-4206-87DA-EF1585666ACE}"/>
    <dgm:cxn modelId="{293FC634-FA51-48BC-A69E-8D56F4374D4E}" type="presParOf" srcId="{8598BA2C-025F-4AD7-A164-511F9D1BF360}" destId="{B32CBC38-4CB0-406D-A855-F17AFDB574B9}" srcOrd="0" destOrd="0" presId="urn:microsoft.com/office/officeart/2005/8/layout/vProcess5"/>
    <dgm:cxn modelId="{A42C4DF5-11F8-4685-8F45-C6C8EB91A83B}" type="presParOf" srcId="{8598BA2C-025F-4AD7-A164-511F9D1BF360}" destId="{AD3957EA-7E9A-4292-9870-9321926E82FC}" srcOrd="1" destOrd="0" presId="urn:microsoft.com/office/officeart/2005/8/layout/vProcess5"/>
    <dgm:cxn modelId="{28383D25-D0F7-479C-BD0E-50EA3C9FFB75}" type="presParOf" srcId="{8598BA2C-025F-4AD7-A164-511F9D1BF360}" destId="{9D86B843-43DE-49C4-ACFC-78F37CD72A29}" srcOrd="2" destOrd="0" presId="urn:microsoft.com/office/officeart/2005/8/layout/vProcess5"/>
    <dgm:cxn modelId="{4B6F5E9B-BCF1-491B-A4C3-B9AA09EAB372}" type="presParOf" srcId="{8598BA2C-025F-4AD7-A164-511F9D1BF360}" destId="{E268ACA5-1C3D-45AC-B0A9-B1E8F9541642}" srcOrd="3" destOrd="0" presId="urn:microsoft.com/office/officeart/2005/8/layout/vProcess5"/>
    <dgm:cxn modelId="{0909A0AF-1857-423C-85E6-0B488E3A3A3C}" type="presParOf" srcId="{8598BA2C-025F-4AD7-A164-511F9D1BF360}" destId="{9177FFF3-E4BD-4763-B6DB-D33267723F46}" srcOrd="4" destOrd="0" presId="urn:microsoft.com/office/officeart/2005/8/layout/vProcess5"/>
    <dgm:cxn modelId="{645CF851-3B51-487F-8D8D-CE6CCDC532AC}" type="presParOf" srcId="{8598BA2C-025F-4AD7-A164-511F9D1BF360}" destId="{DE599D41-942B-4367-916C-48199D4B57D6}" srcOrd="5" destOrd="0" presId="urn:microsoft.com/office/officeart/2005/8/layout/vProcess5"/>
    <dgm:cxn modelId="{0D057DB3-2240-48E7-A124-F2E9AF5261EE}" type="presParOf" srcId="{8598BA2C-025F-4AD7-A164-511F9D1BF360}" destId="{A6B5670C-392F-49BA-B300-B20339A3A8F1}" srcOrd="6" destOrd="0" presId="urn:microsoft.com/office/officeart/2005/8/layout/vProcess5"/>
    <dgm:cxn modelId="{12B65994-C11A-42B3-99A1-4DD64D7CC4F2}" type="presParOf" srcId="{8598BA2C-025F-4AD7-A164-511F9D1BF360}" destId="{09FF9B70-F544-4C9A-8C8F-A10632DF421D}" srcOrd="7" destOrd="0" presId="urn:microsoft.com/office/officeart/2005/8/layout/vProcess5"/>
    <dgm:cxn modelId="{4E1DB16E-0317-45EF-8CDD-B7D7CD4C424E}" type="presParOf" srcId="{8598BA2C-025F-4AD7-A164-511F9D1BF360}" destId="{21BC7459-3B8D-4C64-9A94-2007A1B3B5B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7C66C16-EB6E-4A2C-90B4-C81E607FB89B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B8A355A-147B-4198-A615-B2362FF6BFB2}">
          <dgm:prSet phldrT="[Text]" custT="1"/>
          <dgm:spPr/>
          <dgm:t>
            <a:bodyPr anchor="ctr"/>
            <a:lstStyle/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2000" b="1" dirty="0"/>
                <a:t>Normal</a:t>
              </a:r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9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1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9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9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9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m:oMathPara>
              </a14:m>
              <a:endParaRPr lang="en-US" sz="1900" dirty="0"/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14:m>
                <m:oMath xmlns:m="http://schemas.openxmlformats.org/officeDocument/2006/math">
                  <m:r>
                    <a:rPr lang="en-US" sz="1900" b="0" i="1" smtClean="0"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  <m:r>
                    <a:rPr lang="en-US" sz="1900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sz="19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oMath>
              </a14:m>
              <a:r>
                <a:rPr lang="en-US" sz="1900" dirty="0"/>
                <a:t> and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z="1900" b="0" i="0" smtClean="0">
                      <a:latin typeface="Cambria Math" panose="02040503050406030204" pitchFamily="18" charset="0"/>
                    </a:rPr>
                    <m:t>Var</m:t>
                  </m:r>
                  <m:d>
                    <m:d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  <m:r>
                    <a:rPr lang="en-US" sz="1900" b="0" i="1" smtClean="0">
                      <a:latin typeface="Cambria Math" panose="02040503050406030204" pitchFamily="18" charset="0"/>
                    </a:rPr>
                    <m:t>=</m:t>
                  </m:r>
                  <m:sSup>
                    <m:sSup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p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endParaRPr lang="en-US" sz="1900" dirty="0"/>
            </a:p>
          </dgm:t>
        </dgm:pt>
      </mc:Choice>
      <mc:Fallback xmlns="">
        <dgm:pt modelId="{4B8A355A-147B-4198-A615-B2362FF6BFB2}">
          <dgm:prSet phldrT="[Text]" custT="1"/>
          <dgm:spPr/>
          <dgm:t>
            <a:bodyPr anchor="ctr"/>
            <a:lstStyle/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2000" b="1" dirty="0"/>
                <a:t>Normal</a:t>
              </a:r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1900" i="0">
                  <a:latin typeface="Cambria Math" panose="02040503050406030204" pitchFamily="18" charset="0"/>
                </a:rPr>
                <a:t>𝑓(</a:t>
              </a:r>
              <a:r>
                <a:rPr lang="en-US" sz="1900" b="0" i="0">
                  <a:latin typeface="Cambria Math" panose="02040503050406030204" pitchFamily="18" charset="0"/>
                </a:rPr>
                <a:t>𝑦)</a:t>
              </a:r>
              <a:r>
                <a:rPr lang="en-US" sz="1900" i="0">
                  <a:latin typeface="Cambria Math" panose="02040503050406030204" pitchFamily="18" charset="0"/>
                </a:rPr>
                <a:t>=1/√(2</a:t>
              </a:r>
              <a:r>
                <a:rPr lang="en-US" sz="19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𝜋𝜎^2 ) </a:t>
              </a:r>
              <a:r>
                <a:rPr lang="en-US" sz="1900" i="0">
                  <a:latin typeface="Cambria Math" panose="02040503050406030204" pitchFamily="18" charset="0"/>
                </a:rPr>
                <a:t>exp(−(</a:t>
              </a:r>
              <a:r>
                <a:rPr lang="en-US" sz="1900" b="0" i="0">
                  <a:latin typeface="Cambria Math" panose="02040503050406030204" pitchFamily="18" charset="0"/>
                </a:rPr>
                <a:t>𝑦</a:t>
              </a:r>
              <a:r>
                <a:rPr lang="en-US" sz="1900" i="0">
                  <a:latin typeface="Cambria Math" panose="02040503050406030204" pitchFamily="18" charset="0"/>
                </a:rPr>
                <a:t>−</a:t>
              </a:r>
              <a:r>
                <a:rPr lang="en-US" sz="19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𝜇)^</a:t>
              </a:r>
              <a:r>
                <a:rPr lang="en-US" sz="1900" i="0">
                  <a:latin typeface="Cambria Math" panose="02040503050406030204" pitchFamily="18" charset="0"/>
                </a:rPr>
                <a:t>2/(2</a:t>
              </a:r>
              <a:r>
                <a:rPr lang="en-US" sz="19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𝜎^</a:t>
              </a:r>
              <a:r>
                <a:rPr lang="en-US" sz="1900" i="0">
                  <a:latin typeface="Cambria Math" panose="02040503050406030204" pitchFamily="18" charset="0"/>
                </a:rPr>
                <a:t>2 ))</a:t>
              </a:r>
              <a:endParaRPr lang="en-US" sz="1900" dirty="0"/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1900" b="0" i="0">
                  <a:latin typeface="Cambria Math" panose="02040503050406030204" pitchFamily="18" charset="0"/>
                </a:rPr>
                <a:t>𝐸(𝑌)=</a:t>
              </a:r>
              <a:r>
                <a:rPr lang="en-US" sz="1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</a:t>
              </a:r>
              <a:r>
                <a:rPr lang="en-US" sz="1900" dirty="0"/>
                <a:t> and </a:t>
              </a:r>
              <a:r>
                <a:rPr lang="en-US" sz="1900" b="0" i="0">
                  <a:latin typeface="Cambria Math" panose="02040503050406030204" pitchFamily="18" charset="0"/>
                </a:rPr>
                <a:t>Var(𝑌)=</a:t>
              </a:r>
              <a:r>
                <a:rPr lang="en-US" sz="1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𝜎^</a:t>
              </a:r>
              <a:r>
                <a:rPr lang="en-US" sz="1900" b="0" i="0">
                  <a:latin typeface="Cambria Math" panose="02040503050406030204" pitchFamily="18" charset="0"/>
                </a:rPr>
                <a:t>2</a:t>
              </a:r>
              <a:endParaRPr lang="en-US" sz="1900" dirty="0"/>
            </a:p>
          </dgm:t>
        </dgm:pt>
      </mc:Fallback>
    </mc:AlternateContent>
    <dgm:pt modelId="{21DF6D78-85C0-4EDD-BBEA-82FD9B01D89B}" type="parTrans" cxnId="{EE7DA309-C1CD-4565-ABA2-238679D9ED6A}">
      <dgm:prSet/>
      <dgm:spPr/>
      <dgm:t>
        <a:bodyPr/>
        <a:lstStyle/>
        <a:p>
          <a:endParaRPr lang="en-US"/>
        </a:p>
      </dgm:t>
    </dgm:pt>
    <dgm:pt modelId="{9A43B30E-F7FA-4A01-A8D1-2EEB6D693F86}" type="sibTrans" cxnId="{EE7DA309-C1CD-4565-ABA2-238679D9ED6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F5FB461-B7E4-4D88-954E-D59DB24001DB}">
          <dgm:prSet phldrT="[Text]" custT="1"/>
          <dgm:spPr/>
          <dgm:t>
            <a:bodyPr/>
            <a:lstStyle/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2000" b="1" dirty="0"/>
                <a:t>Poisson</a:t>
              </a:r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9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9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  <m:sSup>
                          <m:sSupPr>
                            <m:ctrlPr>
                              <a:rPr lang="en-US" sz="19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9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p>
                        </m:sSup>
                      </m:num>
                      <m:den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m:oMathPara>
              </a14:m>
              <a:endParaRPr lang="en-US" sz="1900" b="0" dirty="0"/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14:m>
                <m:oMath xmlns:m="http://schemas.openxmlformats.org/officeDocument/2006/math">
                  <m:r>
                    <a:rPr lang="en-US" sz="1900" b="0" i="1" smtClean="0"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  <m:r>
                    <a:rPr lang="en-US" sz="1900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sz="19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𝜆</m:t>
                  </m:r>
                </m:oMath>
              </a14:m>
              <a:r>
                <a:rPr lang="en-US" sz="1900" dirty="0"/>
                <a:t> and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z="1900" b="0" i="0" smtClean="0">
                      <a:latin typeface="Cambria Math" panose="02040503050406030204" pitchFamily="18" charset="0"/>
                    </a:rPr>
                    <m:t>Var</m:t>
                  </m:r>
                  <m:d>
                    <m:d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  <m:r>
                    <a:rPr lang="en-US" sz="1900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sz="19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𝜆</m:t>
                  </m:r>
                </m:oMath>
              </a14:m>
              <a:endParaRPr lang="en-US" sz="1900" dirty="0"/>
            </a:p>
          </dgm:t>
        </dgm:pt>
      </mc:Choice>
      <mc:Fallback xmlns="">
        <dgm:pt modelId="{6F5FB461-B7E4-4D88-954E-D59DB24001DB}">
          <dgm:prSet phldrT="[Text]" custT="1"/>
          <dgm:spPr/>
          <dgm:t>
            <a:bodyPr/>
            <a:lstStyle/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2000" b="1" dirty="0"/>
                <a:t>Poisson</a:t>
              </a:r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1900" i="0">
                  <a:latin typeface="Cambria Math" panose="02040503050406030204" pitchFamily="18" charset="0"/>
                </a:rPr>
                <a:t>𝑓(𝑦)=〖𝑒^(−</a:t>
              </a:r>
              <a:r>
                <a:rPr lang="en-US" sz="19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𝜆) 𝜆^</a:t>
              </a:r>
              <a:r>
                <a:rPr lang="en-US" sz="1900" b="0" i="0">
                  <a:latin typeface="Cambria Math" panose="02040503050406030204" pitchFamily="18" charset="0"/>
                </a:rPr>
                <a:t>𝑦〗∕𝑦!</a:t>
              </a:r>
              <a:endParaRPr lang="en-US" sz="1900" b="0" dirty="0"/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1900" b="0" i="0">
                  <a:latin typeface="Cambria Math" panose="02040503050406030204" pitchFamily="18" charset="0"/>
                </a:rPr>
                <a:t>𝐸(𝑌)=</a:t>
              </a:r>
              <a:r>
                <a:rPr lang="en-US" sz="1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𝜆</a:t>
              </a:r>
              <a:r>
                <a:rPr lang="en-US" sz="1900" dirty="0"/>
                <a:t> and </a:t>
              </a:r>
              <a:r>
                <a:rPr lang="en-US" sz="1900" b="0" i="0">
                  <a:latin typeface="Cambria Math" panose="02040503050406030204" pitchFamily="18" charset="0"/>
                </a:rPr>
                <a:t>Var(𝑌)=</a:t>
              </a:r>
              <a:r>
                <a:rPr lang="en-US" sz="1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𝜆</a:t>
              </a:r>
              <a:endParaRPr lang="en-US" sz="1900" dirty="0"/>
            </a:p>
          </dgm:t>
        </dgm:pt>
      </mc:Fallback>
    </mc:AlternateContent>
    <dgm:pt modelId="{0D88C5E0-AC17-463E-B0FD-4351AA6CF32C}" type="parTrans" cxnId="{2C7CC839-780D-4B96-856B-D07939F59077}">
      <dgm:prSet/>
      <dgm:spPr/>
      <dgm:t>
        <a:bodyPr/>
        <a:lstStyle/>
        <a:p>
          <a:endParaRPr lang="en-US"/>
        </a:p>
      </dgm:t>
    </dgm:pt>
    <dgm:pt modelId="{50E61FA1-3A60-4093-93F8-8E92E9C9374C}" type="sibTrans" cxnId="{2C7CC839-780D-4B96-856B-D07939F5907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C31393B-653B-4754-83CA-10AF3B05C69B}">
          <dgm:prSet phldrT="[Text]" custT="1"/>
          <dgm:spPr/>
          <dgm:t>
            <a:bodyPr/>
            <a:lstStyle/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2000" b="1" dirty="0"/>
                <a:t>Gamma</a:t>
              </a:r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9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9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9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19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l-GR" sz="1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19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sz="19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den>
                    </m:f>
                    <m:sSup>
                      <m:sSup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1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m:oMathPara>
              </a14:m>
              <a:endParaRPr lang="en-US" sz="1900" b="0" dirty="0"/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14:m>
                <m:oMath xmlns:m="http://schemas.openxmlformats.org/officeDocument/2006/math">
                  <m:r>
                    <a:rPr lang="en-US" sz="1900" b="0" i="1" smtClean="0"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  <m:r>
                    <a:rPr lang="en-US" sz="1900" b="0" i="1" smtClean="0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num>
                    <m:den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den>
                  </m:f>
                </m:oMath>
              </a14:m>
              <a:r>
                <a:rPr lang="en-US" sz="1900" dirty="0"/>
                <a:t> and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z="1900" b="0" i="0" smtClean="0">
                      <a:latin typeface="Cambria Math" panose="02040503050406030204" pitchFamily="18" charset="0"/>
                    </a:rPr>
                    <m:t>Var</m:t>
                  </m:r>
                  <m:d>
                    <m:d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  <m:r>
                    <a:rPr lang="en-US" sz="1900" b="0" i="1" smtClean="0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num>
                    <m:den>
                      <m:sSup>
                        <m:sSup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den>
                  </m:f>
                </m:oMath>
              </a14:m>
              <a:endParaRPr lang="en-US" sz="1900" dirty="0"/>
            </a:p>
          </dgm:t>
        </dgm:pt>
      </mc:Choice>
      <mc:Fallback xmlns="">
        <dgm:pt modelId="{3C31393B-653B-4754-83CA-10AF3B05C69B}">
          <dgm:prSet phldrT="[Text]" custT="1"/>
          <dgm:spPr/>
          <dgm:t>
            <a:bodyPr/>
            <a:lstStyle/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2000" b="1" dirty="0"/>
                <a:t>Gamma</a:t>
              </a:r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1900" i="0">
                  <a:latin typeface="Cambria Math" panose="02040503050406030204" pitchFamily="18" charset="0"/>
                </a:rPr>
                <a:t>𝑓(</a:t>
              </a:r>
              <a:r>
                <a:rPr lang="en-US" sz="1900" b="0" i="0">
                  <a:latin typeface="Cambria Math" panose="02040503050406030204" pitchFamily="18" charset="0"/>
                </a:rPr>
                <a:t>𝑦)</a:t>
              </a:r>
              <a:r>
                <a:rPr lang="en-US" sz="1900" i="0">
                  <a:latin typeface="Cambria Math" panose="02040503050406030204" pitchFamily="18" charset="0"/>
                </a:rPr>
                <a:t>=</a:t>
              </a:r>
              <a:r>
                <a:rPr lang="en-US" sz="19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𝛽^𝛼/</a:t>
              </a:r>
              <a:r>
                <a:rPr lang="el-GR" sz="1900" i="0">
                  <a:latin typeface="Cambria Math" panose="02040503050406030204" pitchFamily="18" charset="0"/>
                  <a:ea typeface="Cambria Math" panose="02040503050406030204" pitchFamily="18" charset="0"/>
                </a:rPr>
                <a:t>Γ(𝛼) </a:t>
              </a:r>
              <a:r>
                <a:rPr lang="en-US" sz="1900" i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sz="1900" b="0" i="0">
                  <a:latin typeface="Cambria Math" panose="02040503050406030204" pitchFamily="18" charset="0"/>
                </a:rPr>
                <a:t>𝑦^(</a:t>
              </a:r>
              <a:r>
                <a:rPr lang="en-US" sz="19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</a:t>
              </a:r>
              <a:r>
                <a:rPr lang="en-US" sz="1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−1) </a:t>
              </a:r>
              <a:r>
                <a:rPr lang="en-US" sz="1900" b="0" i="0">
                  <a:latin typeface="Cambria Math" panose="02040503050406030204" pitchFamily="18" charset="0"/>
                </a:rPr>
                <a:t>𝑒^(−</a:t>
              </a:r>
              <a:r>
                <a:rPr lang="en-US" sz="1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</a:t>
              </a:r>
              <a:r>
                <a:rPr lang="en-US" sz="1900" b="0" i="0">
                  <a:latin typeface="Cambria Math" panose="02040503050406030204" pitchFamily="18" charset="0"/>
                </a:rPr>
                <a:t>𝑦)</a:t>
              </a:r>
              <a:endParaRPr lang="en-US" sz="1900" b="0" dirty="0"/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1900" b="0" i="0">
                  <a:latin typeface="Cambria Math" panose="02040503050406030204" pitchFamily="18" charset="0"/>
                </a:rPr>
                <a:t>𝐸(𝑌)=</a:t>
              </a:r>
              <a:r>
                <a:rPr lang="en-US" sz="1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𝛼/𝛽</a:t>
              </a:r>
              <a:r>
                <a:rPr lang="en-US" sz="1900" dirty="0"/>
                <a:t> and </a:t>
              </a:r>
              <a:r>
                <a:rPr lang="en-US" sz="1900" b="0" i="0">
                  <a:latin typeface="Cambria Math" panose="02040503050406030204" pitchFamily="18" charset="0"/>
                </a:rPr>
                <a:t>Var(𝑌)=</a:t>
              </a:r>
              <a:r>
                <a:rPr lang="en-US" sz="1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𝛼/𝛽^</a:t>
              </a:r>
              <a:r>
                <a:rPr lang="en-US" sz="1900" b="0" i="0">
                  <a:latin typeface="Cambria Math" panose="02040503050406030204" pitchFamily="18" charset="0"/>
                </a:rPr>
                <a:t>2 </a:t>
              </a:r>
              <a:endParaRPr lang="en-US" sz="1900" dirty="0"/>
            </a:p>
          </dgm:t>
        </dgm:pt>
      </mc:Fallback>
    </mc:AlternateContent>
    <dgm:pt modelId="{D41FE79F-8033-4290-940D-02811B075630}" type="parTrans" cxnId="{15FF1063-AEA1-4F84-9C67-E72EAA38F915}">
      <dgm:prSet/>
      <dgm:spPr/>
      <dgm:t>
        <a:bodyPr/>
        <a:lstStyle/>
        <a:p>
          <a:endParaRPr lang="en-US"/>
        </a:p>
      </dgm:t>
    </dgm:pt>
    <dgm:pt modelId="{94A844EC-D0CD-454C-9797-46F9116C51B8}" type="sibTrans" cxnId="{15FF1063-AEA1-4F84-9C67-E72EAA38F91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08D1A03-3443-4B24-8B20-4BF42FF50F47}">
          <dgm:prSet phldrT="[Text]" custT="1"/>
          <dgm:spPr/>
          <dgm:t>
            <a:bodyPr/>
            <a:lstStyle/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2000" b="1" dirty="0"/>
                <a:t>Inverse Gaussian</a:t>
              </a:r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900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rad>
                    <m:r>
                      <m:rPr>
                        <m:sty m:val="p"/>
                      </m:rPr>
                      <a:rPr lang="en-US" sz="190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9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sSup>
                              <m:sSup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9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9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sSup>
                              <m:sSupPr>
                                <m:ctrlPr>
                                  <a:rPr lang="en-US" sz="19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sz="19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m:oMathPara>
              </a14:m>
              <a:endParaRPr lang="en-US" sz="1900" dirty="0"/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14:m>
                <m:oMath xmlns:m="http://schemas.openxmlformats.org/officeDocument/2006/math">
                  <m:r>
                    <a:rPr lang="en-US" sz="1900" b="0" i="1" smtClean="0">
                      <a:latin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  <m:r>
                    <a:rPr lang="en-US" sz="1900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sz="19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oMath>
              </a14:m>
              <a:r>
                <a:rPr lang="en-US" sz="1900" dirty="0"/>
                <a:t> and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z="1900" b="0" i="0" smtClean="0">
                      <a:latin typeface="Cambria Math" panose="02040503050406030204" pitchFamily="18" charset="0"/>
                    </a:rPr>
                    <m:t>Var</m:t>
                  </m:r>
                  <m:d>
                    <m:d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</m:d>
                  <m:r>
                    <a:rPr lang="en-US" sz="1900" b="0" i="1" smtClean="0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sz="1900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p>
                        <m:sSup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num>
                    <m:den>
                      <m:r>
                        <a:rPr lang="en-US" sz="1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den>
                  </m:f>
                </m:oMath>
              </a14:m>
              <a:endParaRPr lang="en-US" sz="1900" dirty="0"/>
            </a:p>
          </dgm:t>
        </dgm:pt>
      </mc:Choice>
      <mc:Fallback xmlns="">
        <dgm:pt modelId="{608D1A03-3443-4B24-8B20-4BF42FF50F47}">
          <dgm:prSet phldrT="[Text]" custT="1"/>
          <dgm:spPr/>
          <dgm:t>
            <a:bodyPr/>
            <a:lstStyle/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2000" b="1" dirty="0"/>
                <a:t>Inverse Gaussian</a:t>
              </a:r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1900" i="0">
                  <a:latin typeface="Cambria Math" panose="02040503050406030204" pitchFamily="18" charset="0"/>
                </a:rPr>
                <a:t>𝑓(𝑦)=√(𝜆/(2𝜋𝑦^3 )) exp(−(𝜆(𝑦−𝜇)^2)/(2𝑦𝜇^2 ))</a:t>
              </a:r>
              <a:endParaRPr lang="en-US" sz="1900" dirty="0"/>
            </a:p>
            <a:p>
              <a:pPr>
                <a:lnSpc>
                  <a:spcPct val="100000"/>
                </a:lnSpc>
                <a:spcAft>
                  <a:spcPts val="1000"/>
                </a:spcAft>
              </a:pPr>
              <a:r>
                <a:rPr lang="en-US" sz="1900" b="0" i="0">
                  <a:latin typeface="Cambria Math" panose="02040503050406030204" pitchFamily="18" charset="0"/>
                </a:rPr>
                <a:t>𝐸(𝑌)=</a:t>
              </a:r>
              <a:r>
                <a:rPr lang="en-US" sz="1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</a:t>
              </a:r>
              <a:r>
                <a:rPr lang="en-US" sz="1900" dirty="0"/>
                <a:t> and </a:t>
              </a:r>
              <a:r>
                <a:rPr lang="en-US" sz="1900" b="0" i="0">
                  <a:latin typeface="Cambria Math" panose="02040503050406030204" pitchFamily="18" charset="0"/>
                </a:rPr>
                <a:t>Var(𝑌)=</a:t>
              </a:r>
              <a:r>
                <a:rPr lang="en-US" sz="1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𝜇^</a:t>
              </a:r>
              <a:r>
                <a:rPr lang="en-US" sz="1900" b="0" i="0">
                  <a:latin typeface="Cambria Math" panose="02040503050406030204" pitchFamily="18" charset="0"/>
                </a:rPr>
                <a:t>3/</a:t>
              </a:r>
              <a:r>
                <a:rPr lang="en-US" sz="19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𝜆</a:t>
              </a:r>
              <a:endParaRPr lang="en-US" sz="1900" dirty="0"/>
            </a:p>
          </dgm:t>
        </dgm:pt>
      </mc:Fallback>
    </mc:AlternateContent>
    <dgm:pt modelId="{F345FC75-8F2E-4100-90DB-60710BA76BB5}" type="parTrans" cxnId="{C5FAE42A-264B-4C88-BBBC-34CC0F2DCC8E}">
      <dgm:prSet/>
      <dgm:spPr/>
      <dgm:t>
        <a:bodyPr/>
        <a:lstStyle/>
        <a:p>
          <a:endParaRPr lang="en-US"/>
        </a:p>
      </dgm:t>
    </dgm:pt>
    <dgm:pt modelId="{652C6D32-200E-4822-86F5-A357B87F82F6}" type="sibTrans" cxnId="{C5FAE42A-264B-4C88-BBBC-34CC0F2DCC8E}">
      <dgm:prSet/>
      <dgm:spPr/>
      <dgm:t>
        <a:bodyPr/>
        <a:lstStyle/>
        <a:p>
          <a:endParaRPr lang="en-US"/>
        </a:p>
      </dgm:t>
    </dgm:pt>
    <dgm:pt modelId="{6AB23B8A-C3CB-48BE-85B4-AF688FAD5756}" type="pres">
      <dgm:prSet presAssocID="{C7C66C16-EB6E-4A2C-90B4-C81E607FB89B}" presName="diagram" presStyleCnt="0">
        <dgm:presLayoutVars>
          <dgm:dir/>
          <dgm:resizeHandles val="exact"/>
        </dgm:presLayoutVars>
      </dgm:prSet>
      <dgm:spPr/>
    </dgm:pt>
    <dgm:pt modelId="{BF7D31C4-1162-4B67-9598-801E08413889}" type="pres">
      <dgm:prSet presAssocID="{4B8A355A-147B-4198-A615-B2362FF6BFB2}" presName="node" presStyleLbl="node1" presStyleIdx="0" presStyleCnt="4" custScaleX="150457">
        <dgm:presLayoutVars>
          <dgm:bulletEnabled val="1"/>
        </dgm:presLayoutVars>
      </dgm:prSet>
      <dgm:spPr/>
    </dgm:pt>
    <dgm:pt modelId="{FA4C9292-07BE-42DC-B94F-4E31E91454F9}" type="pres">
      <dgm:prSet presAssocID="{9A43B30E-F7FA-4A01-A8D1-2EEB6D693F86}" presName="sibTrans" presStyleCnt="0"/>
      <dgm:spPr/>
    </dgm:pt>
    <dgm:pt modelId="{70E66366-C215-4393-AFE7-498C781DBF3F}" type="pres">
      <dgm:prSet presAssocID="{6F5FB461-B7E4-4D88-954E-D59DB24001DB}" presName="node" presStyleLbl="node1" presStyleIdx="1" presStyleCnt="4" custScaleX="150457">
        <dgm:presLayoutVars>
          <dgm:bulletEnabled val="1"/>
        </dgm:presLayoutVars>
      </dgm:prSet>
      <dgm:spPr/>
    </dgm:pt>
    <dgm:pt modelId="{764EBD2C-C9A5-439D-A626-14C3C154B455}" type="pres">
      <dgm:prSet presAssocID="{50E61FA1-3A60-4093-93F8-8E92E9C9374C}" presName="sibTrans" presStyleCnt="0"/>
      <dgm:spPr/>
    </dgm:pt>
    <dgm:pt modelId="{FB620A75-1DB8-49DD-A699-88C15B9904FF}" type="pres">
      <dgm:prSet presAssocID="{3C31393B-653B-4754-83CA-10AF3B05C69B}" presName="node" presStyleLbl="node1" presStyleIdx="2" presStyleCnt="4" custScaleX="150457">
        <dgm:presLayoutVars>
          <dgm:bulletEnabled val="1"/>
        </dgm:presLayoutVars>
      </dgm:prSet>
      <dgm:spPr/>
    </dgm:pt>
    <dgm:pt modelId="{48FA8260-2858-4047-909D-1F0F4D6AF52B}" type="pres">
      <dgm:prSet presAssocID="{94A844EC-D0CD-454C-9797-46F9116C51B8}" presName="sibTrans" presStyleCnt="0"/>
      <dgm:spPr/>
    </dgm:pt>
    <dgm:pt modelId="{79D7C0C2-4907-465B-BAD3-519CF7C5C7F4}" type="pres">
      <dgm:prSet presAssocID="{608D1A03-3443-4B24-8B20-4BF42FF50F47}" presName="node" presStyleLbl="node1" presStyleIdx="3" presStyleCnt="4" custScaleX="150457">
        <dgm:presLayoutVars>
          <dgm:bulletEnabled val="1"/>
        </dgm:presLayoutVars>
      </dgm:prSet>
      <dgm:spPr/>
    </dgm:pt>
  </dgm:ptLst>
  <dgm:cxnLst>
    <dgm:cxn modelId="{EE7DA309-C1CD-4565-ABA2-238679D9ED6A}" srcId="{C7C66C16-EB6E-4A2C-90B4-C81E607FB89B}" destId="{4B8A355A-147B-4198-A615-B2362FF6BFB2}" srcOrd="0" destOrd="0" parTransId="{21DF6D78-85C0-4EDD-BBEA-82FD9B01D89B}" sibTransId="{9A43B30E-F7FA-4A01-A8D1-2EEB6D693F86}"/>
    <dgm:cxn modelId="{86EF9A27-5C8C-411E-BCC0-9BF2FB8C96EC}" type="presOf" srcId="{3C31393B-653B-4754-83CA-10AF3B05C69B}" destId="{FB620A75-1DB8-49DD-A699-88C15B9904FF}" srcOrd="0" destOrd="0" presId="urn:microsoft.com/office/officeart/2005/8/layout/default"/>
    <dgm:cxn modelId="{C5FAE42A-264B-4C88-BBBC-34CC0F2DCC8E}" srcId="{C7C66C16-EB6E-4A2C-90B4-C81E607FB89B}" destId="{608D1A03-3443-4B24-8B20-4BF42FF50F47}" srcOrd="3" destOrd="0" parTransId="{F345FC75-8F2E-4100-90DB-60710BA76BB5}" sibTransId="{652C6D32-200E-4822-86F5-A357B87F82F6}"/>
    <dgm:cxn modelId="{CD420036-ED5A-4B1D-AD99-2CE8670D6B30}" type="presOf" srcId="{6F5FB461-B7E4-4D88-954E-D59DB24001DB}" destId="{70E66366-C215-4393-AFE7-498C781DBF3F}" srcOrd="0" destOrd="0" presId="urn:microsoft.com/office/officeart/2005/8/layout/default"/>
    <dgm:cxn modelId="{2C7CC839-780D-4B96-856B-D07939F59077}" srcId="{C7C66C16-EB6E-4A2C-90B4-C81E607FB89B}" destId="{6F5FB461-B7E4-4D88-954E-D59DB24001DB}" srcOrd="1" destOrd="0" parTransId="{0D88C5E0-AC17-463E-B0FD-4351AA6CF32C}" sibTransId="{50E61FA1-3A60-4093-93F8-8E92E9C9374C}"/>
    <dgm:cxn modelId="{15FF1063-AEA1-4F84-9C67-E72EAA38F915}" srcId="{C7C66C16-EB6E-4A2C-90B4-C81E607FB89B}" destId="{3C31393B-653B-4754-83CA-10AF3B05C69B}" srcOrd="2" destOrd="0" parTransId="{D41FE79F-8033-4290-940D-02811B075630}" sibTransId="{94A844EC-D0CD-454C-9797-46F9116C51B8}"/>
    <dgm:cxn modelId="{A79319BA-ED40-474D-A8E9-65F9B73EF5A2}" type="presOf" srcId="{4B8A355A-147B-4198-A615-B2362FF6BFB2}" destId="{BF7D31C4-1162-4B67-9598-801E08413889}" srcOrd="0" destOrd="0" presId="urn:microsoft.com/office/officeart/2005/8/layout/default"/>
    <dgm:cxn modelId="{FFAD52CE-1394-4CEE-B131-5B7E21B388B0}" type="presOf" srcId="{C7C66C16-EB6E-4A2C-90B4-C81E607FB89B}" destId="{6AB23B8A-C3CB-48BE-85B4-AF688FAD5756}" srcOrd="0" destOrd="0" presId="urn:microsoft.com/office/officeart/2005/8/layout/default"/>
    <dgm:cxn modelId="{46E574F1-324A-4112-82AA-0F1243F99529}" type="presOf" srcId="{608D1A03-3443-4B24-8B20-4BF42FF50F47}" destId="{79D7C0C2-4907-465B-BAD3-519CF7C5C7F4}" srcOrd="0" destOrd="0" presId="urn:microsoft.com/office/officeart/2005/8/layout/default"/>
    <dgm:cxn modelId="{1465B2BD-ABB2-43E0-A20D-0E19B34CD7E6}" type="presParOf" srcId="{6AB23B8A-C3CB-48BE-85B4-AF688FAD5756}" destId="{BF7D31C4-1162-4B67-9598-801E08413889}" srcOrd="0" destOrd="0" presId="urn:microsoft.com/office/officeart/2005/8/layout/default"/>
    <dgm:cxn modelId="{39CC24FD-5B6A-4606-B79D-0CEAC8FD3E06}" type="presParOf" srcId="{6AB23B8A-C3CB-48BE-85B4-AF688FAD5756}" destId="{FA4C9292-07BE-42DC-B94F-4E31E91454F9}" srcOrd="1" destOrd="0" presId="urn:microsoft.com/office/officeart/2005/8/layout/default"/>
    <dgm:cxn modelId="{0FA5D654-7B1C-4A53-9B95-93F020B2AEF0}" type="presParOf" srcId="{6AB23B8A-C3CB-48BE-85B4-AF688FAD5756}" destId="{70E66366-C215-4393-AFE7-498C781DBF3F}" srcOrd="2" destOrd="0" presId="urn:microsoft.com/office/officeart/2005/8/layout/default"/>
    <dgm:cxn modelId="{F21E9468-3784-4E05-9E1A-7FC25472610A}" type="presParOf" srcId="{6AB23B8A-C3CB-48BE-85B4-AF688FAD5756}" destId="{764EBD2C-C9A5-439D-A626-14C3C154B455}" srcOrd="3" destOrd="0" presId="urn:microsoft.com/office/officeart/2005/8/layout/default"/>
    <dgm:cxn modelId="{188088D1-79BA-44D4-93A6-243E83C43C3B}" type="presParOf" srcId="{6AB23B8A-C3CB-48BE-85B4-AF688FAD5756}" destId="{FB620A75-1DB8-49DD-A699-88C15B9904FF}" srcOrd="4" destOrd="0" presId="urn:microsoft.com/office/officeart/2005/8/layout/default"/>
    <dgm:cxn modelId="{7AA68E05-938F-43E1-9EA6-75B825A2AF7B}" type="presParOf" srcId="{6AB23B8A-C3CB-48BE-85B4-AF688FAD5756}" destId="{48FA8260-2858-4047-909D-1F0F4D6AF52B}" srcOrd="5" destOrd="0" presId="urn:microsoft.com/office/officeart/2005/8/layout/default"/>
    <dgm:cxn modelId="{36F58AF6-4A10-4447-B074-F5E3FD160B3C}" type="presParOf" srcId="{6AB23B8A-C3CB-48BE-85B4-AF688FAD5756}" destId="{79D7C0C2-4907-465B-BAD3-519CF7C5C7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7C66C16-EB6E-4A2C-90B4-C81E607FB89B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B8A355A-147B-4198-A615-B2362FF6BFB2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1DF6D78-85C0-4EDD-BBEA-82FD9B01D89B}" type="parTrans" cxnId="{EE7DA309-C1CD-4565-ABA2-238679D9ED6A}">
      <dgm:prSet/>
      <dgm:spPr/>
      <dgm:t>
        <a:bodyPr/>
        <a:lstStyle/>
        <a:p>
          <a:endParaRPr lang="en-US"/>
        </a:p>
      </dgm:t>
    </dgm:pt>
    <dgm:pt modelId="{9A43B30E-F7FA-4A01-A8D1-2EEB6D693F86}" type="sibTrans" cxnId="{EE7DA309-C1CD-4565-ABA2-238679D9ED6A}">
      <dgm:prSet/>
      <dgm:spPr/>
      <dgm:t>
        <a:bodyPr/>
        <a:lstStyle/>
        <a:p>
          <a:endParaRPr lang="en-US"/>
        </a:p>
      </dgm:t>
    </dgm:pt>
    <dgm:pt modelId="{6F5FB461-B7E4-4D88-954E-D59DB24001DB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D88C5E0-AC17-463E-B0FD-4351AA6CF32C}" type="parTrans" cxnId="{2C7CC839-780D-4B96-856B-D07939F59077}">
      <dgm:prSet/>
      <dgm:spPr/>
      <dgm:t>
        <a:bodyPr/>
        <a:lstStyle/>
        <a:p>
          <a:endParaRPr lang="en-US"/>
        </a:p>
      </dgm:t>
    </dgm:pt>
    <dgm:pt modelId="{50E61FA1-3A60-4093-93F8-8E92E9C9374C}" type="sibTrans" cxnId="{2C7CC839-780D-4B96-856B-D07939F59077}">
      <dgm:prSet/>
      <dgm:spPr/>
      <dgm:t>
        <a:bodyPr/>
        <a:lstStyle/>
        <a:p>
          <a:endParaRPr lang="en-US"/>
        </a:p>
      </dgm:t>
    </dgm:pt>
    <dgm:pt modelId="{3C31393B-653B-4754-83CA-10AF3B05C69B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41FE79F-8033-4290-940D-02811B075630}" type="parTrans" cxnId="{15FF1063-AEA1-4F84-9C67-E72EAA38F915}">
      <dgm:prSet/>
      <dgm:spPr/>
      <dgm:t>
        <a:bodyPr/>
        <a:lstStyle/>
        <a:p>
          <a:endParaRPr lang="en-US"/>
        </a:p>
      </dgm:t>
    </dgm:pt>
    <dgm:pt modelId="{94A844EC-D0CD-454C-9797-46F9116C51B8}" type="sibTrans" cxnId="{15FF1063-AEA1-4F84-9C67-E72EAA38F915}">
      <dgm:prSet/>
      <dgm:spPr/>
      <dgm:t>
        <a:bodyPr/>
        <a:lstStyle/>
        <a:p>
          <a:endParaRPr lang="en-US"/>
        </a:p>
      </dgm:t>
    </dgm:pt>
    <dgm:pt modelId="{608D1A03-3443-4B24-8B20-4BF42FF50F47}">
      <dgm:prSet phldrT="[Text]" custT="1"/>
      <dgm:spPr>
        <a:blipFill>
          <a:blip xmlns:r="http://schemas.openxmlformats.org/officeDocument/2006/relationships" r:embed="rId4"/>
          <a:stretch>
            <a:fillRect t="-302" b="-120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345FC75-8F2E-4100-90DB-60710BA76BB5}" type="parTrans" cxnId="{C5FAE42A-264B-4C88-BBBC-34CC0F2DCC8E}">
      <dgm:prSet/>
      <dgm:spPr/>
      <dgm:t>
        <a:bodyPr/>
        <a:lstStyle/>
        <a:p>
          <a:endParaRPr lang="en-US"/>
        </a:p>
      </dgm:t>
    </dgm:pt>
    <dgm:pt modelId="{652C6D32-200E-4822-86F5-A357B87F82F6}" type="sibTrans" cxnId="{C5FAE42A-264B-4C88-BBBC-34CC0F2DCC8E}">
      <dgm:prSet/>
      <dgm:spPr/>
      <dgm:t>
        <a:bodyPr/>
        <a:lstStyle/>
        <a:p>
          <a:endParaRPr lang="en-US"/>
        </a:p>
      </dgm:t>
    </dgm:pt>
    <dgm:pt modelId="{6AB23B8A-C3CB-48BE-85B4-AF688FAD5756}" type="pres">
      <dgm:prSet presAssocID="{C7C66C16-EB6E-4A2C-90B4-C81E607FB89B}" presName="diagram" presStyleCnt="0">
        <dgm:presLayoutVars>
          <dgm:dir/>
          <dgm:resizeHandles val="exact"/>
        </dgm:presLayoutVars>
      </dgm:prSet>
      <dgm:spPr/>
    </dgm:pt>
    <dgm:pt modelId="{BF7D31C4-1162-4B67-9598-801E08413889}" type="pres">
      <dgm:prSet presAssocID="{4B8A355A-147B-4198-A615-B2362FF6BFB2}" presName="node" presStyleLbl="node1" presStyleIdx="0" presStyleCnt="4" custScaleX="150457">
        <dgm:presLayoutVars>
          <dgm:bulletEnabled val="1"/>
        </dgm:presLayoutVars>
      </dgm:prSet>
      <dgm:spPr/>
    </dgm:pt>
    <dgm:pt modelId="{FA4C9292-07BE-42DC-B94F-4E31E91454F9}" type="pres">
      <dgm:prSet presAssocID="{9A43B30E-F7FA-4A01-A8D1-2EEB6D693F86}" presName="sibTrans" presStyleCnt="0"/>
      <dgm:spPr/>
    </dgm:pt>
    <dgm:pt modelId="{70E66366-C215-4393-AFE7-498C781DBF3F}" type="pres">
      <dgm:prSet presAssocID="{6F5FB461-B7E4-4D88-954E-D59DB24001DB}" presName="node" presStyleLbl="node1" presStyleIdx="1" presStyleCnt="4" custScaleX="150457">
        <dgm:presLayoutVars>
          <dgm:bulletEnabled val="1"/>
        </dgm:presLayoutVars>
      </dgm:prSet>
      <dgm:spPr/>
    </dgm:pt>
    <dgm:pt modelId="{764EBD2C-C9A5-439D-A626-14C3C154B455}" type="pres">
      <dgm:prSet presAssocID="{50E61FA1-3A60-4093-93F8-8E92E9C9374C}" presName="sibTrans" presStyleCnt="0"/>
      <dgm:spPr/>
    </dgm:pt>
    <dgm:pt modelId="{FB620A75-1DB8-49DD-A699-88C15B9904FF}" type="pres">
      <dgm:prSet presAssocID="{3C31393B-653B-4754-83CA-10AF3B05C69B}" presName="node" presStyleLbl="node1" presStyleIdx="2" presStyleCnt="4" custScaleX="150457">
        <dgm:presLayoutVars>
          <dgm:bulletEnabled val="1"/>
        </dgm:presLayoutVars>
      </dgm:prSet>
      <dgm:spPr/>
    </dgm:pt>
    <dgm:pt modelId="{48FA8260-2858-4047-909D-1F0F4D6AF52B}" type="pres">
      <dgm:prSet presAssocID="{94A844EC-D0CD-454C-9797-46F9116C51B8}" presName="sibTrans" presStyleCnt="0"/>
      <dgm:spPr/>
    </dgm:pt>
    <dgm:pt modelId="{79D7C0C2-4907-465B-BAD3-519CF7C5C7F4}" type="pres">
      <dgm:prSet presAssocID="{608D1A03-3443-4B24-8B20-4BF42FF50F47}" presName="node" presStyleLbl="node1" presStyleIdx="3" presStyleCnt="4" custScaleX="150457">
        <dgm:presLayoutVars>
          <dgm:bulletEnabled val="1"/>
        </dgm:presLayoutVars>
      </dgm:prSet>
      <dgm:spPr/>
    </dgm:pt>
  </dgm:ptLst>
  <dgm:cxnLst>
    <dgm:cxn modelId="{EE7DA309-C1CD-4565-ABA2-238679D9ED6A}" srcId="{C7C66C16-EB6E-4A2C-90B4-C81E607FB89B}" destId="{4B8A355A-147B-4198-A615-B2362FF6BFB2}" srcOrd="0" destOrd="0" parTransId="{21DF6D78-85C0-4EDD-BBEA-82FD9B01D89B}" sibTransId="{9A43B30E-F7FA-4A01-A8D1-2EEB6D693F86}"/>
    <dgm:cxn modelId="{86EF9A27-5C8C-411E-BCC0-9BF2FB8C96EC}" type="presOf" srcId="{3C31393B-653B-4754-83CA-10AF3B05C69B}" destId="{FB620A75-1DB8-49DD-A699-88C15B9904FF}" srcOrd="0" destOrd="0" presId="urn:microsoft.com/office/officeart/2005/8/layout/default"/>
    <dgm:cxn modelId="{C5FAE42A-264B-4C88-BBBC-34CC0F2DCC8E}" srcId="{C7C66C16-EB6E-4A2C-90B4-C81E607FB89B}" destId="{608D1A03-3443-4B24-8B20-4BF42FF50F47}" srcOrd="3" destOrd="0" parTransId="{F345FC75-8F2E-4100-90DB-60710BA76BB5}" sibTransId="{652C6D32-200E-4822-86F5-A357B87F82F6}"/>
    <dgm:cxn modelId="{CD420036-ED5A-4B1D-AD99-2CE8670D6B30}" type="presOf" srcId="{6F5FB461-B7E4-4D88-954E-D59DB24001DB}" destId="{70E66366-C215-4393-AFE7-498C781DBF3F}" srcOrd="0" destOrd="0" presId="urn:microsoft.com/office/officeart/2005/8/layout/default"/>
    <dgm:cxn modelId="{2C7CC839-780D-4B96-856B-D07939F59077}" srcId="{C7C66C16-EB6E-4A2C-90B4-C81E607FB89B}" destId="{6F5FB461-B7E4-4D88-954E-D59DB24001DB}" srcOrd="1" destOrd="0" parTransId="{0D88C5E0-AC17-463E-B0FD-4351AA6CF32C}" sibTransId="{50E61FA1-3A60-4093-93F8-8E92E9C9374C}"/>
    <dgm:cxn modelId="{15FF1063-AEA1-4F84-9C67-E72EAA38F915}" srcId="{C7C66C16-EB6E-4A2C-90B4-C81E607FB89B}" destId="{3C31393B-653B-4754-83CA-10AF3B05C69B}" srcOrd="2" destOrd="0" parTransId="{D41FE79F-8033-4290-940D-02811B075630}" sibTransId="{94A844EC-D0CD-454C-9797-46F9116C51B8}"/>
    <dgm:cxn modelId="{A79319BA-ED40-474D-A8E9-65F9B73EF5A2}" type="presOf" srcId="{4B8A355A-147B-4198-A615-B2362FF6BFB2}" destId="{BF7D31C4-1162-4B67-9598-801E08413889}" srcOrd="0" destOrd="0" presId="urn:microsoft.com/office/officeart/2005/8/layout/default"/>
    <dgm:cxn modelId="{FFAD52CE-1394-4CEE-B131-5B7E21B388B0}" type="presOf" srcId="{C7C66C16-EB6E-4A2C-90B4-C81E607FB89B}" destId="{6AB23B8A-C3CB-48BE-85B4-AF688FAD5756}" srcOrd="0" destOrd="0" presId="urn:microsoft.com/office/officeart/2005/8/layout/default"/>
    <dgm:cxn modelId="{46E574F1-324A-4112-82AA-0F1243F99529}" type="presOf" srcId="{608D1A03-3443-4B24-8B20-4BF42FF50F47}" destId="{79D7C0C2-4907-465B-BAD3-519CF7C5C7F4}" srcOrd="0" destOrd="0" presId="urn:microsoft.com/office/officeart/2005/8/layout/default"/>
    <dgm:cxn modelId="{1465B2BD-ABB2-43E0-A20D-0E19B34CD7E6}" type="presParOf" srcId="{6AB23B8A-C3CB-48BE-85B4-AF688FAD5756}" destId="{BF7D31C4-1162-4B67-9598-801E08413889}" srcOrd="0" destOrd="0" presId="urn:microsoft.com/office/officeart/2005/8/layout/default"/>
    <dgm:cxn modelId="{39CC24FD-5B6A-4606-B79D-0CEAC8FD3E06}" type="presParOf" srcId="{6AB23B8A-C3CB-48BE-85B4-AF688FAD5756}" destId="{FA4C9292-07BE-42DC-B94F-4E31E91454F9}" srcOrd="1" destOrd="0" presId="urn:microsoft.com/office/officeart/2005/8/layout/default"/>
    <dgm:cxn modelId="{0FA5D654-7B1C-4A53-9B95-93F020B2AEF0}" type="presParOf" srcId="{6AB23B8A-C3CB-48BE-85B4-AF688FAD5756}" destId="{70E66366-C215-4393-AFE7-498C781DBF3F}" srcOrd="2" destOrd="0" presId="urn:microsoft.com/office/officeart/2005/8/layout/default"/>
    <dgm:cxn modelId="{F21E9468-3784-4E05-9E1A-7FC25472610A}" type="presParOf" srcId="{6AB23B8A-C3CB-48BE-85B4-AF688FAD5756}" destId="{764EBD2C-C9A5-439D-A626-14C3C154B455}" srcOrd="3" destOrd="0" presId="urn:microsoft.com/office/officeart/2005/8/layout/default"/>
    <dgm:cxn modelId="{188088D1-79BA-44D4-93A6-243E83C43C3B}" type="presParOf" srcId="{6AB23B8A-C3CB-48BE-85B4-AF688FAD5756}" destId="{FB620A75-1DB8-49DD-A699-88C15B9904FF}" srcOrd="4" destOrd="0" presId="urn:microsoft.com/office/officeart/2005/8/layout/default"/>
    <dgm:cxn modelId="{7AA68E05-938F-43E1-9EA6-75B825A2AF7B}" type="presParOf" srcId="{6AB23B8A-C3CB-48BE-85B4-AF688FAD5756}" destId="{48FA8260-2858-4047-909D-1F0F4D6AF52B}" srcOrd="5" destOrd="0" presId="urn:microsoft.com/office/officeart/2005/8/layout/default"/>
    <dgm:cxn modelId="{36F58AF6-4A10-4447-B074-F5E3FD160B3C}" type="presParOf" srcId="{6AB23B8A-C3CB-48BE-85B4-AF688FAD5756}" destId="{79D7C0C2-4907-465B-BAD3-519CF7C5C7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18C691B-C591-4991-BF2E-A7286F9C100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B14D866A-78B2-4BA4-B49A-A7C4C55E470D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B14D866A-78B2-4BA4-B49A-A7C4C55E470D}">
          <dgm:prSet phldrT="[Text]"/>
          <dgm:spPr/>
          <dgm:t>
            <a:bodyPr/>
            <a:lstStyle/>
            <a:p>
              <a:r>
                <a:rPr lang="en-US" i="0" dirty="0">
                  <a:latin typeface="Cambria Math" panose="02040503050406030204" pitchFamily="18" charset="0"/>
                </a:rPr>
                <a:t>𝑝</a:t>
              </a:r>
              <a:r>
                <a:rPr lang="en-US" b="0" i="0" dirty="0">
                  <a:latin typeface="Cambria Math" panose="02040503050406030204" pitchFamily="18" charset="0"/>
                </a:rPr>
                <a:t>&lt;</a:t>
              </a:r>
              <a:r>
                <a:rPr lang="en-US" i="0" dirty="0">
                  <a:latin typeface="Cambria Math" panose="02040503050406030204" pitchFamily="18" charset="0"/>
                </a:rPr>
                <a:t>0</a:t>
              </a:r>
              <a:endParaRPr lang="en-US" dirty="0"/>
            </a:p>
          </dgm:t>
        </dgm:pt>
      </mc:Fallback>
    </mc:AlternateContent>
    <dgm:pt modelId="{5741A7D1-70D0-4623-A48B-F3D2FF4EECE0}" type="parTrans" cxnId="{ECE55346-B31F-4908-92C3-FD9CC2C43BE9}">
      <dgm:prSet/>
      <dgm:spPr/>
      <dgm:t>
        <a:bodyPr/>
        <a:lstStyle/>
        <a:p>
          <a:endParaRPr lang="en-US"/>
        </a:p>
      </dgm:t>
    </dgm:pt>
    <dgm:pt modelId="{56ABCB0E-7C16-4856-8DD3-120E3732ED36}" type="sibTrans" cxnId="{ECE55346-B31F-4908-92C3-FD9CC2C43BE9}">
      <dgm:prSet/>
      <dgm:spPr/>
      <dgm:t>
        <a:bodyPr/>
        <a:lstStyle/>
        <a:p>
          <a:endParaRPr lang="en-US"/>
        </a:p>
      </dgm:t>
    </dgm:pt>
    <dgm:pt modelId="{1617B339-BB6C-47C0-892C-3EB63CE845FD}">
      <dgm:prSet phldrT="[Text]"/>
      <dgm:spPr/>
      <dgm:t>
        <a:bodyPr/>
        <a:lstStyle/>
        <a:p>
          <a:r>
            <a:rPr lang="en-US" dirty="0"/>
            <a:t>Positive means but support on the whole real line</a:t>
          </a:r>
        </a:p>
      </dgm:t>
    </dgm:pt>
    <dgm:pt modelId="{C29960D0-52BF-47AE-BB39-9215DC757E67}" type="parTrans" cxnId="{5D7ED1BA-A92A-411B-8C20-FE26EB314D27}">
      <dgm:prSet/>
      <dgm:spPr/>
      <dgm:t>
        <a:bodyPr/>
        <a:lstStyle/>
        <a:p>
          <a:endParaRPr lang="en-US"/>
        </a:p>
      </dgm:t>
    </dgm:pt>
    <dgm:pt modelId="{C024103C-76FE-41E7-AC86-F344012DE42F}" type="sibTrans" cxnId="{5D7ED1BA-A92A-411B-8C20-FE26EB314D2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BC76A4A-53B4-4DDD-9FD2-A007C80C782E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&lt;2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3BC76A4A-53B4-4DDD-9FD2-A007C80C782E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1&lt;𝑝&lt;2</a:t>
              </a:r>
              <a:endParaRPr lang="en-US" dirty="0"/>
            </a:p>
          </dgm:t>
        </dgm:pt>
      </mc:Fallback>
    </mc:AlternateContent>
    <dgm:pt modelId="{55471F7D-F053-47A1-A2F8-2C243BC8E09B}" type="parTrans" cxnId="{36D5A5CA-E5ED-4306-825A-D570F3F21591}">
      <dgm:prSet/>
      <dgm:spPr/>
      <dgm:t>
        <a:bodyPr/>
        <a:lstStyle/>
        <a:p>
          <a:endParaRPr lang="en-US"/>
        </a:p>
      </dgm:t>
    </dgm:pt>
    <dgm:pt modelId="{0F0996FD-9F4E-44DD-8F43-09F96FE8E698}" type="sibTrans" cxnId="{36D5A5CA-E5ED-4306-825A-D570F3F21591}">
      <dgm:prSet/>
      <dgm:spPr/>
      <dgm:t>
        <a:bodyPr/>
        <a:lstStyle/>
        <a:p>
          <a:endParaRPr lang="en-US"/>
        </a:p>
      </dgm:t>
    </dgm:pt>
    <dgm:pt modelId="{9F048EBF-BC11-42E0-A55E-A044820F2CCA}">
      <dgm:prSet phldrT="[Text]"/>
      <dgm:spPr/>
      <dgm:t>
        <a:bodyPr/>
        <a:lstStyle/>
        <a:p>
          <a:r>
            <a:rPr lang="en-US" dirty="0"/>
            <a:t>Represented as Poisson mixtures of gamma distributions</a:t>
          </a:r>
        </a:p>
      </dgm:t>
    </dgm:pt>
    <dgm:pt modelId="{320FF960-1DBE-4CAA-BE02-CA6480D901A5}" type="parTrans" cxnId="{9D659C62-AEF1-4721-9018-499A79211B23}">
      <dgm:prSet/>
      <dgm:spPr/>
      <dgm:t>
        <a:bodyPr/>
        <a:lstStyle/>
        <a:p>
          <a:endParaRPr lang="en-US"/>
        </a:p>
      </dgm:t>
    </dgm:pt>
    <dgm:pt modelId="{36C817F7-01E6-47A8-8C48-D0712DADF61B}" type="sibTrans" cxnId="{9D659C62-AEF1-4721-9018-499A79211B2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49F0D1D-8065-4B46-8243-7EFEF7A9A578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𝑝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&gt;2</m:t>
                  </m:r>
                </m:oMath>
              </a14:m>
              <a:r>
                <a:rPr lang="en-US" dirty="0"/>
                <a:t> </a:t>
              </a:r>
            </a:p>
          </dgm:t>
        </dgm:pt>
      </mc:Choice>
      <mc:Fallback xmlns="">
        <dgm:pt modelId="{349F0D1D-8065-4B46-8243-7EFEF7A9A578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𝑝&gt;2</a:t>
              </a:r>
              <a:r>
                <a:rPr lang="en-US" dirty="0"/>
                <a:t> </a:t>
              </a:r>
            </a:p>
          </dgm:t>
        </dgm:pt>
      </mc:Fallback>
    </mc:AlternateContent>
    <dgm:pt modelId="{7929EE7C-F951-4563-807B-1975B374607C}" type="parTrans" cxnId="{FE8F5447-3A2C-480C-A163-1E1CCBA9A7B7}">
      <dgm:prSet/>
      <dgm:spPr/>
      <dgm:t>
        <a:bodyPr/>
        <a:lstStyle/>
        <a:p>
          <a:endParaRPr lang="en-US"/>
        </a:p>
      </dgm:t>
    </dgm:pt>
    <dgm:pt modelId="{AE248373-F900-4D3E-9975-220794B720D8}" type="sibTrans" cxnId="{FE8F5447-3A2C-480C-A163-1E1CCBA9A7B7}">
      <dgm:prSet/>
      <dgm:spPr/>
      <dgm:t>
        <a:bodyPr/>
        <a:lstStyle/>
        <a:p>
          <a:endParaRPr lang="en-US"/>
        </a:p>
      </dgm:t>
    </dgm:pt>
    <dgm:pt modelId="{241F80E8-4708-4C34-BDFA-A83B10117485}">
      <dgm:prSet phldrT="[Text]"/>
      <dgm:spPr/>
      <dgm:t>
        <a:bodyPr/>
        <a:lstStyle/>
        <a:p>
          <a:r>
            <a:rPr lang="en-US" dirty="0"/>
            <a:t>Generated by stable distributions</a:t>
          </a:r>
        </a:p>
      </dgm:t>
    </dgm:pt>
    <dgm:pt modelId="{72850E63-A65E-4C85-BB96-D0CEE1889B2A}" type="parTrans" cxnId="{5C911BDE-BAEF-458E-B75E-A1E7E02DD1DB}">
      <dgm:prSet/>
      <dgm:spPr/>
      <dgm:t>
        <a:bodyPr/>
        <a:lstStyle/>
        <a:p>
          <a:endParaRPr lang="en-US"/>
        </a:p>
      </dgm:t>
    </dgm:pt>
    <dgm:pt modelId="{9DA5BF01-9C6B-447D-814A-5F5419DFF88B}" type="sibTrans" cxnId="{5C911BDE-BAEF-458E-B75E-A1E7E02DD1DB}">
      <dgm:prSet/>
      <dgm:spPr/>
      <dgm:t>
        <a:bodyPr/>
        <a:lstStyle/>
        <a:p>
          <a:endParaRPr lang="en-US"/>
        </a:p>
      </dgm:t>
    </dgm:pt>
    <dgm:pt modelId="{53E46179-5380-40DD-80E0-A270380FC6BB}">
      <dgm:prSet phldrT="[Text]"/>
      <dgm:spPr/>
      <dgm:t>
        <a:bodyPr/>
        <a:lstStyle/>
        <a:p>
          <a:r>
            <a:rPr lang="en-US" dirty="0"/>
            <a:t>Continuous with strictly positive support</a:t>
          </a:r>
        </a:p>
      </dgm:t>
    </dgm:pt>
    <dgm:pt modelId="{87AE2AB2-EB16-45EB-9C6C-F26C6524AAA6}" type="parTrans" cxnId="{CD9308ED-54F4-4F5F-A493-ED2BB7C92A9B}">
      <dgm:prSet/>
      <dgm:spPr/>
      <dgm:t>
        <a:bodyPr/>
        <a:lstStyle/>
        <a:p>
          <a:endParaRPr lang="en-US"/>
        </a:p>
      </dgm:t>
    </dgm:pt>
    <dgm:pt modelId="{213E46DA-0FC6-46DF-A4F8-CE69C5AAF6E6}" type="sibTrans" cxnId="{CD9308ED-54F4-4F5F-A493-ED2BB7C92A9B}">
      <dgm:prSet/>
      <dgm:spPr/>
      <dgm:t>
        <a:bodyPr/>
        <a:lstStyle/>
        <a:p>
          <a:endParaRPr lang="en-US"/>
        </a:p>
      </dgm:t>
    </dgm:pt>
    <dgm:pt modelId="{54483A74-954F-4C89-BADE-C6DF30A75B2B}">
      <dgm:prSet phldrT="[Text]"/>
      <dgm:spPr/>
      <dgm:t>
        <a:bodyPr/>
        <a:lstStyle/>
        <a:p>
          <a:r>
            <a:rPr lang="en-US" dirty="0"/>
            <a:t>Seem to have limited practical application </a:t>
          </a:r>
        </a:p>
      </dgm:t>
    </dgm:pt>
    <dgm:pt modelId="{55BD0FE2-00DC-45F6-B098-367346441DF4}" type="parTrans" cxnId="{8D82E7AE-6673-420E-83F1-EB6C6C985E44}">
      <dgm:prSet/>
      <dgm:spPr/>
      <dgm:t>
        <a:bodyPr/>
        <a:lstStyle/>
        <a:p>
          <a:endParaRPr lang="en-US"/>
        </a:p>
      </dgm:t>
    </dgm:pt>
    <dgm:pt modelId="{E54086A6-B76A-4031-B053-85C78BADC4EA}" type="sibTrans" cxnId="{8D82E7AE-6673-420E-83F1-EB6C6C985E44}">
      <dgm:prSet/>
      <dgm:spPr/>
      <dgm:t>
        <a:bodyPr/>
        <a:lstStyle/>
        <a:p>
          <a:endParaRPr lang="en-US"/>
        </a:p>
      </dgm:t>
    </dgm:pt>
    <dgm:pt modelId="{8DC30D33-67E1-4F3C-B201-0DA813B0B546}">
      <dgm:prSet phldrT="[Text]"/>
      <dgm:spPr/>
      <dgm:t>
        <a:bodyPr/>
        <a:lstStyle/>
        <a:p>
          <a:r>
            <a:rPr lang="en-US" dirty="0"/>
            <a:t>Mixed distributions with discrete mass at zero but are otherwise continuous on the positive reals</a:t>
          </a:r>
        </a:p>
      </dgm:t>
    </dgm:pt>
    <dgm:pt modelId="{8EDA0426-5FE7-4835-8C48-F687C8A7A875}" type="parTrans" cxnId="{7D6E66E3-1154-4AA5-9260-51BB0C7EC8C5}">
      <dgm:prSet/>
      <dgm:spPr/>
      <dgm:t>
        <a:bodyPr/>
        <a:lstStyle/>
        <a:p>
          <a:endParaRPr lang="en-US"/>
        </a:p>
      </dgm:t>
    </dgm:pt>
    <dgm:pt modelId="{3531AACF-9604-4EFD-987D-7FB8C606A3D2}" type="sibTrans" cxnId="{7D6E66E3-1154-4AA5-9260-51BB0C7EC8C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0A4EA025-B859-4408-8683-2B9105F58576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0A4EA025-B859-4408-8683-2B9105F58576}">
          <dgm:prSet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0&lt;𝑝&lt;1</a:t>
              </a:r>
              <a:endParaRPr lang="en-US" dirty="0"/>
            </a:p>
          </dgm:t>
        </dgm:pt>
      </mc:Fallback>
    </mc:AlternateContent>
    <dgm:pt modelId="{352EB43B-B091-4A13-A383-0578EDA1A975}" type="parTrans" cxnId="{ABA0267E-83B1-48BE-BF3B-B49696DDA602}">
      <dgm:prSet/>
      <dgm:spPr/>
      <dgm:t>
        <a:bodyPr/>
        <a:lstStyle/>
        <a:p>
          <a:endParaRPr lang="en-US"/>
        </a:p>
      </dgm:t>
    </dgm:pt>
    <dgm:pt modelId="{268EB629-8665-45EF-89A5-FE21469B067B}" type="sibTrans" cxnId="{ABA0267E-83B1-48BE-BF3B-B49696DDA602}">
      <dgm:prSet/>
      <dgm:spPr/>
      <dgm:t>
        <a:bodyPr/>
        <a:lstStyle/>
        <a:p>
          <a:endParaRPr lang="en-US"/>
        </a:p>
      </dgm:t>
    </dgm:pt>
    <dgm:pt modelId="{45621632-9F54-4072-BC7D-901E15B8A15A}">
      <dgm:prSet/>
      <dgm:spPr/>
      <dgm:t>
        <a:bodyPr/>
        <a:lstStyle/>
        <a:p>
          <a:r>
            <a:rPr lang="en-US" dirty="0"/>
            <a:t>Nothing much is mentioned in literature</a:t>
          </a:r>
        </a:p>
      </dgm:t>
    </dgm:pt>
    <dgm:pt modelId="{10D1A51D-B49B-4BA3-B45F-534C7D5CF30E}" type="parTrans" cxnId="{29D4F117-74F4-4194-9D97-98556999DE3D}">
      <dgm:prSet/>
      <dgm:spPr/>
      <dgm:t>
        <a:bodyPr/>
        <a:lstStyle/>
        <a:p>
          <a:endParaRPr lang="en-US"/>
        </a:p>
      </dgm:t>
    </dgm:pt>
    <dgm:pt modelId="{5854C562-84B0-4F10-84AF-DF1ACB369678}" type="sibTrans" cxnId="{29D4F117-74F4-4194-9D97-98556999DE3D}">
      <dgm:prSet/>
      <dgm:spPr/>
      <dgm:t>
        <a:bodyPr/>
        <a:lstStyle/>
        <a:p>
          <a:endParaRPr lang="en-US"/>
        </a:p>
      </dgm:t>
    </dgm:pt>
    <dgm:pt modelId="{A51E1BAC-5CE9-468C-8820-6F79E06F15A1}" type="pres">
      <dgm:prSet presAssocID="{F18C691B-C591-4991-BF2E-A7286F9C100F}" presName="Name0" presStyleCnt="0">
        <dgm:presLayoutVars>
          <dgm:dir/>
          <dgm:animLvl val="lvl"/>
          <dgm:resizeHandles val="exact"/>
        </dgm:presLayoutVars>
      </dgm:prSet>
      <dgm:spPr/>
    </dgm:pt>
    <dgm:pt modelId="{3CF008A2-084F-4099-A6A6-CF1A1D223277}" type="pres">
      <dgm:prSet presAssocID="{B14D866A-78B2-4BA4-B49A-A7C4C55E470D}" presName="composite" presStyleCnt="0"/>
      <dgm:spPr/>
    </dgm:pt>
    <dgm:pt modelId="{7F1C67B4-5B91-4EA5-B968-BEF1A9018A36}" type="pres">
      <dgm:prSet presAssocID="{B14D866A-78B2-4BA4-B49A-A7C4C55E470D}" presName="parTx" presStyleLbl="alignNode1" presStyleIdx="0" presStyleCnt="4" custLinFactNeighborX="-38430" custLinFactNeighborY="-1540">
        <dgm:presLayoutVars>
          <dgm:chMax val="0"/>
          <dgm:chPref val="0"/>
          <dgm:bulletEnabled val="1"/>
        </dgm:presLayoutVars>
      </dgm:prSet>
      <dgm:spPr/>
    </dgm:pt>
    <dgm:pt modelId="{554EA32E-F5BD-49ED-A046-6C60B04E3E8B}" type="pres">
      <dgm:prSet presAssocID="{B14D866A-78B2-4BA4-B49A-A7C4C55E470D}" presName="desTx" presStyleLbl="alignAccFollowNode1" presStyleIdx="0" presStyleCnt="4">
        <dgm:presLayoutVars>
          <dgm:bulletEnabled val="1"/>
        </dgm:presLayoutVars>
      </dgm:prSet>
      <dgm:spPr/>
    </dgm:pt>
    <dgm:pt modelId="{14F6CCA7-51B2-42E4-8C21-ED7F1B3801FC}" type="pres">
      <dgm:prSet presAssocID="{56ABCB0E-7C16-4856-8DD3-120E3732ED36}" presName="space" presStyleCnt="0"/>
      <dgm:spPr/>
    </dgm:pt>
    <dgm:pt modelId="{8CE2056A-27F0-4C7F-BF0E-2740C0A17A76}" type="pres">
      <dgm:prSet presAssocID="{0A4EA025-B859-4408-8683-2B9105F58576}" presName="composite" presStyleCnt="0"/>
      <dgm:spPr/>
    </dgm:pt>
    <dgm:pt modelId="{96A30B79-5242-495E-A2C4-CF5482E52C29}" type="pres">
      <dgm:prSet presAssocID="{0A4EA025-B859-4408-8683-2B9105F58576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F075003-E2F7-47E6-8911-4596DE47A022}" type="pres">
      <dgm:prSet presAssocID="{0A4EA025-B859-4408-8683-2B9105F58576}" presName="desTx" presStyleLbl="alignAccFollowNode1" presStyleIdx="1" presStyleCnt="4">
        <dgm:presLayoutVars>
          <dgm:bulletEnabled val="1"/>
        </dgm:presLayoutVars>
      </dgm:prSet>
      <dgm:spPr/>
    </dgm:pt>
    <dgm:pt modelId="{CEA5A244-E184-4506-87FA-B1645629983D}" type="pres">
      <dgm:prSet presAssocID="{268EB629-8665-45EF-89A5-FE21469B067B}" presName="space" presStyleCnt="0"/>
      <dgm:spPr/>
    </dgm:pt>
    <dgm:pt modelId="{F2B69F95-1CE5-4510-8E0F-244DD5D832A5}" type="pres">
      <dgm:prSet presAssocID="{3BC76A4A-53B4-4DDD-9FD2-A007C80C782E}" presName="composite" presStyleCnt="0"/>
      <dgm:spPr/>
    </dgm:pt>
    <dgm:pt modelId="{74BC243E-9D4E-41F6-B0F4-A5906F498132}" type="pres">
      <dgm:prSet presAssocID="{3BC76A4A-53B4-4DDD-9FD2-A007C80C782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F8E2B1B4-015C-4874-952A-D1711AF4259E}" type="pres">
      <dgm:prSet presAssocID="{3BC76A4A-53B4-4DDD-9FD2-A007C80C782E}" presName="desTx" presStyleLbl="alignAccFollowNode1" presStyleIdx="2" presStyleCnt="4">
        <dgm:presLayoutVars>
          <dgm:bulletEnabled val="1"/>
        </dgm:presLayoutVars>
      </dgm:prSet>
      <dgm:spPr/>
    </dgm:pt>
    <dgm:pt modelId="{FBE6E354-40BF-40CA-962E-800DA9AA3818}" type="pres">
      <dgm:prSet presAssocID="{0F0996FD-9F4E-44DD-8F43-09F96FE8E698}" presName="space" presStyleCnt="0"/>
      <dgm:spPr/>
    </dgm:pt>
    <dgm:pt modelId="{D31A9872-D78A-40D9-AD9C-1CA4F8B6D383}" type="pres">
      <dgm:prSet presAssocID="{349F0D1D-8065-4B46-8243-7EFEF7A9A578}" presName="composite" presStyleCnt="0"/>
      <dgm:spPr/>
    </dgm:pt>
    <dgm:pt modelId="{F2FDE797-B53D-403E-A523-708E7B40BBF6}" type="pres">
      <dgm:prSet presAssocID="{349F0D1D-8065-4B46-8243-7EFEF7A9A578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12C11324-83A0-4FA4-A697-FC731550C1A9}" type="pres">
      <dgm:prSet presAssocID="{349F0D1D-8065-4B46-8243-7EFEF7A9A578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29D4F117-74F4-4194-9D97-98556999DE3D}" srcId="{0A4EA025-B859-4408-8683-2B9105F58576}" destId="{45621632-9F54-4072-BC7D-901E15B8A15A}" srcOrd="0" destOrd="0" parTransId="{10D1A51D-B49B-4BA3-B45F-534C7D5CF30E}" sibTransId="{5854C562-84B0-4F10-84AF-DF1ACB369678}"/>
    <dgm:cxn modelId="{2EB8C131-3F90-4536-94C1-F2E2D88111EA}" type="presOf" srcId="{9F048EBF-BC11-42E0-A55E-A044820F2CCA}" destId="{F8E2B1B4-015C-4874-952A-D1711AF4259E}" srcOrd="0" destOrd="0" presId="urn:microsoft.com/office/officeart/2005/8/layout/hList1"/>
    <dgm:cxn modelId="{8BC73161-6D14-46BF-8892-867953316838}" type="presOf" srcId="{1617B339-BB6C-47C0-892C-3EB63CE845FD}" destId="{554EA32E-F5BD-49ED-A046-6C60B04E3E8B}" srcOrd="0" destOrd="0" presId="urn:microsoft.com/office/officeart/2005/8/layout/hList1"/>
    <dgm:cxn modelId="{9D659C62-AEF1-4721-9018-499A79211B23}" srcId="{3BC76A4A-53B4-4DDD-9FD2-A007C80C782E}" destId="{9F048EBF-BC11-42E0-A55E-A044820F2CCA}" srcOrd="0" destOrd="0" parTransId="{320FF960-1DBE-4CAA-BE02-CA6480D901A5}" sibTransId="{36C817F7-01E6-47A8-8C48-D0712DADF61B}"/>
    <dgm:cxn modelId="{866B0A44-46F5-4701-8E83-F8CFD5B53220}" type="presOf" srcId="{53E46179-5380-40DD-80E0-A270380FC6BB}" destId="{12C11324-83A0-4FA4-A697-FC731550C1A9}" srcOrd="0" destOrd="1" presId="urn:microsoft.com/office/officeart/2005/8/layout/hList1"/>
    <dgm:cxn modelId="{F1278045-5870-4098-BB1B-06F1CB598284}" type="presOf" srcId="{0A4EA025-B859-4408-8683-2B9105F58576}" destId="{96A30B79-5242-495E-A2C4-CF5482E52C29}" srcOrd="0" destOrd="0" presId="urn:microsoft.com/office/officeart/2005/8/layout/hList1"/>
    <dgm:cxn modelId="{ECE55346-B31F-4908-92C3-FD9CC2C43BE9}" srcId="{F18C691B-C591-4991-BF2E-A7286F9C100F}" destId="{B14D866A-78B2-4BA4-B49A-A7C4C55E470D}" srcOrd="0" destOrd="0" parTransId="{5741A7D1-70D0-4623-A48B-F3D2FF4EECE0}" sibTransId="{56ABCB0E-7C16-4856-8DD3-120E3732ED36}"/>
    <dgm:cxn modelId="{FE8F5447-3A2C-480C-A163-1E1CCBA9A7B7}" srcId="{F18C691B-C591-4991-BF2E-A7286F9C100F}" destId="{349F0D1D-8065-4B46-8243-7EFEF7A9A578}" srcOrd="3" destOrd="0" parTransId="{7929EE7C-F951-4563-807B-1975B374607C}" sibTransId="{AE248373-F900-4D3E-9975-220794B720D8}"/>
    <dgm:cxn modelId="{7F53C973-7704-42EF-9864-4E7D02B84610}" type="presOf" srcId="{54483A74-954F-4C89-BADE-C6DF30A75B2B}" destId="{554EA32E-F5BD-49ED-A046-6C60B04E3E8B}" srcOrd="0" destOrd="1" presId="urn:microsoft.com/office/officeart/2005/8/layout/hList1"/>
    <dgm:cxn modelId="{F9C5EE74-97C1-480F-AD29-7FC137C70FBC}" type="presOf" srcId="{F18C691B-C591-4991-BF2E-A7286F9C100F}" destId="{A51E1BAC-5CE9-468C-8820-6F79E06F15A1}" srcOrd="0" destOrd="0" presId="urn:microsoft.com/office/officeart/2005/8/layout/hList1"/>
    <dgm:cxn modelId="{ABA0267E-83B1-48BE-BF3B-B49696DDA602}" srcId="{F18C691B-C591-4991-BF2E-A7286F9C100F}" destId="{0A4EA025-B859-4408-8683-2B9105F58576}" srcOrd="1" destOrd="0" parTransId="{352EB43B-B091-4A13-A383-0578EDA1A975}" sibTransId="{268EB629-8665-45EF-89A5-FE21469B067B}"/>
    <dgm:cxn modelId="{4F4AC790-07B0-4F8B-8A24-979516F92674}" type="presOf" srcId="{45621632-9F54-4072-BC7D-901E15B8A15A}" destId="{4F075003-E2F7-47E6-8911-4596DE47A022}" srcOrd="0" destOrd="0" presId="urn:microsoft.com/office/officeart/2005/8/layout/hList1"/>
    <dgm:cxn modelId="{48895D98-B993-4FB9-B76E-7926D4AE2C39}" type="presOf" srcId="{349F0D1D-8065-4B46-8243-7EFEF7A9A578}" destId="{F2FDE797-B53D-403E-A523-708E7B40BBF6}" srcOrd="0" destOrd="0" presId="urn:microsoft.com/office/officeart/2005/8/layout/hList1"/>
    <dgm:cxn modelId="{9AC506A1-3449-42F4-B377-FBEBA1D7818C}" type="presOf" srcId="{8DC30D33-67E1-4F3C-B201-0DA813B0B546}" destId="{F8E2B1B4-015C-4874-952A-D1711AF4259E}" srcOrd="0" destOrd="1" presId="urn:microsoft.com/office/officeart/2005/8/layout/hList1"/>
    <dgm:cxn modelId="{8D82E7AE-6673-420E-83F1-EB6C6C985E44}" srcId="{B14D866A-78B2-4BA4-B49A-A7C4C55E470D}" destId="{54483A74-954F-4C89-BADE-C6DF30A75B2B}" srcOrd="1" destOrd="0" parTransId="{55BD0FE2-00DC-45F6-B098-367346441DF4}" sibTransId="{E54086A6-B76A-4031-B053-85C78BADC4EA}"/>
    <dgm:cxn modelId="{5D7ED1BA-A92A-411B-8C20-FE26EB314D27}" srcId="{B14D866A-78B2-4BA4-B49A-A7C4C55E470D}" destId="{1617B339-BB6C-47C0-892C-3EB63CE845FD}" srcOrd="0" destOrd="0" parTransId="{C29960D0-52BF-47AE-BB39-9215DC757E67}" sibTransId="{C024103C-76FE-41E7-AC86-F344012DE42F}"/>
    <dgm:cxn modelId="{D9668BC1-DB03-4FF0-9327-1454BF7F83EA}" type="presOf" srcId="{3BC76A4A-53B4-4DDD-9FD2-A007C80C782E}" destId="{74BC243E-9D4E-41F6-B0F4-A5906F498132}" srcOrd="0" destOrd="0" presId="urn:microsoft.com/office/officeart/2005/8/layout/hList1"/>
    <dgm:cxn modelId="{36D5A5CA-E5ED-4306-825A-D570F3F21591}" srcId="{F18C691B-C591-4991-BF2E-A7286F9C100F}" destId="{3BC76A4A-53B4-4DDD-9FD2-A007C80C782E}" srcOrd="2" destOrd="0" parTransId="{55471F7D-F053-47A1-A2F8-2C243BC8E09B}" sibTransId="{0F0996FD-9F4E-44DD-8F43-09F96FE8E698}"/>
    <dgm:cxn modelId="{DE97D8CC-E36A-48D0-96C4-9B4CDB6F2F68}" type="presOf" srcId="{241F80E8-4708-4C34-BDFA-A83B10117485}" destId="{12C11324-83A0-4FA4-A697-FC731550C1A9}" srcOrd="0" destOrd="0" presId="urn:microsoft.com/office/officeart/2005/8/layout/hList1"/>
    <dgm:cxn modelId="{29882CD1-C460-4582-8612-1E4BC2F9A6C2}" type="presOf" srcId="{B14D866A-78B2-4BA4-B49A-A7C4C55E470D}" destId="{7F1C67B4-5B91-4EA5-B968-BEF1A9018A36}" srcOrd="0" destOrd="0" presId="urn:microsoft.com/office/officeart/2005/8/layout/hList1"/>
    <dgm:cxn modelId="{5C911BDE-BAEF-458E-B75E-A1E7E02DD1DB}" srcId="{349F0D1D-8065-4B46-8243-7EFEF7A9A578}" destId="{241F80E8-4708-4C34-BDFA-A83B10117485}" srcOrd="0" destOrd="0" parTransId="{72850E63-A65E-4C85-BB96-D0CEE1889B2A}" sibTransId="{9DA5BF01-9C6B-447D-814A-5F5419DFF88B}"/>
    <dgm:cxn modelId="{7D6E66E3-1154-4AA5-9260-51BB0C7EC8C5}" srcId="{3BC76A4A-53B4-4DDD-9FD2-A007C80C782E}" destId="{8DC30D33-67E1-4F3C-B201-0DA813B0B546}" srcOrd="1" destOrd="0" parTransId="{8EDA0426-5FE7-4835-8C48-F687C8A7A875}" sibTransId="{3531AACF-9604-4EFD-987D-7FB8C606A3D2}"/>
    <dgm:cxn modelId="{CD9308ED-54F4-4F5F-A493-ED2BB7C92A9B}" srcId="{349F0D1D-8065-4B46-8243-7EFEF7A9A578}" destId="{53E46179-5380-40DD-80E0-A270380FC6BB}" srcOrd="1" destOrd="0" parTransId="{87AE2AB2-EB16-45EB-9C6C-F26C6524AAA6}" sibTransId="{213E46DA-0FC6-46DF-A4F8-CE69C5AAF6E6}"/>
    <dgm:cxn modelId="{E3606BEB-4F5F-42E7-ACF5-BF222011DF33}" type="presParOf" srcId="{A51E1BAC-5CE9-468C-8820-6F79E06F15A1}" destId="{3CF008A2-084F-4099-A6A6-CF1A1D223277}" srcOrd="0" destOrd="0" presId="urn:microsoft.com/office/officeart/2005/8/layout/hList1"/>
    <dgm:cxn modelId="{5ED28368-54D0-40BF-886E-C22B3C6B7E0E}" type="presParOf" srcId="{3CF008A2-084F-4099-A6A6-CF1A1D223277}" destId="{7F1C67B4-5B91-4EA5-B968-BEF1A9018A36}" srcOrd="0" destOrd="0" presId="urn:microsoft.com/office/officeart/2005/8/layout/hList1"/>
    <dgm:cxn modelId="{27B9EC3F-7AEE-433A-8375-B8F7EB443DA6}" type="presParOf" srcId="{3CF008A2-084F-4099-A6A6-CF1A1D223277}" destId="{554EA32E-F5BD-49ED-A046-6C60B04E3E8B}" srcOrd="1" destOrd="0" presId="urn:microsoft.com/office/officeart/2005/8/layout/hList1"/>
    <dgm:cxn modelId="{D8857714-77ED-41AB-9C26-79F5D81C16A7}" type="presParOf" srcId="{A51E1BAC-5CE9-468C-8820-6F79E06F15A1}" destId="{14F6CCA7-51B2-42E4-8C21-ED7F1B3801FC}" srcOrd="1" destOrd="0" presId="urn:microsoft.com/office/officeart/2005/8/layout/hList1"/>
    <dgm:cxn modelId="{A37A9F54-CB70-4486-A5E1-43B54FA42945}" type="presParOf" srcId="{A51E1BAC-5CE9-468C-8820-6F79E06F15A1}" destId="{8CE2056A-27F0-4C7F-BF0E-2740C0A17A76}" srcOrd="2" destOrd="0" presId="urn:microsoft.com/office/officeart/2005/8/layout/hList1"/>
    <dgm:cxn modelId="{5D828524-C643-4F31-AA15-EC4B0F4557FE}" type="presParOf" srcId="{8CE2056A-27F0-4C7F-BF0E-2740C0A17A76}" destId="{96A30B79-5242-495E-A2C4-CF5482E52C29}" srcOrd="0" destOrd="0" presId="urn:microsoft.com/office/officeart/2005/8/layout/hList1"/>
    <dgm:cxn modelId="{1396E447-7D16-48AC-A501-85D14AE1956B}" type="presParOf" srcId="{8CE2056A-27F0-4C7F-BF0E-2740C0A17A76}" destId="{4F075003-E2F7-47E6-8911-4596DE47A022}" srcOrd="1" destOrd="0" presId="urn:microsoft.com/office/officeart/2005/8/layout/hList1"/>
    <dgm:cxn modelId="{F8691395-6897-43CA-99D9-AE692E8E034E}" type="presParOf" srcId="{A51E1BAC-5CE9-468C-8820-6F79E06F15A1}" destId="{CEA5A244-E184-4506-87FA-B1645629983D}" srcOrd="3" destOrd="0" presId="urn:microsoft.com/office/officeart/2005/8/layout/hList1"/>
    <dgm:cxn modelId="{0CCB3E11-4E4F-4FBD-80DF-1333B7ABED1F}" type="presParOf" srcId="{A51E1BAC-5CE9-468C-8820-6F79E06F15A1}" destId="{F2B69F95-1CE5-4510-8E0F-244DD5D832A5}" srcOrd="4" destOrd="0" presId="urn:microsoft.com/office/officeart/2005/8/layout/hList1"/>
    <dgm:cxn modelId="{329191AB-9960-4B18-BD98-B3A4150FB958}" type="presParOf" srcId="{F2B69F95-1CE5-4510-8E0F-244DD5D832A5}" destId="{74BC243E-9D4E-41F6-B0F4-A5906F498132}" srcOrd="0" destOrd="0" presId="urn:microsoft.com/office/officeart/2005/8/layout/hList1"/>
    <dgm:cxn modelId="{36802C66-D903-4557-9E55-9206A1B7BCF9}" type="presParOf" srcId="{F2B69F95-1CE5-4510-8E0F-244DD5D832A5}" destId="{F8E2B1B4-015C-4874-952A-D1711AF4259E}" srcOrd="1" destOrd="0" presId="urn:microsoft.com/office/officeart/2005/8/layout/hList1"/>
    <dgm:cxn modelId="{95897E49-32E9-4C56-93BA-5B80E8F0B884}" type="presParOf" srcId="{A51E1BAC-5CE9-468C-8820-6F79E06F15A1}" destId="{FBE6E354-40BF-40CA-962E-800DA9AA3818}" srcOrd="5" destOrd="0" presId="urn:microsoft.com/office/officeart/2005/8/layout/hList1"/>
    <dgm:cxn modelId="{72CF49A7-8B28-4310-9DED-6D5AF2EEAE71}" type="presParOf" srcId="{A51E1BAC-5CE9-468C-8820-6F79E06F15A1}" destId="{D31A9872-D78A-40D9-AD9C-1CA4F8B6D383}" srcOrd="6" destOrd="0" presId="urn:microsoft.com/office/officeart/2005/8/layout/hList1"/>
    <dgm:cxn modelId="{1CAB064F-8B44-47A4-9FEE-010AC809F6F3}" type="presParOf" srcId="{D31A9872-D78A-40D9-AD9C-1CA4F8B6D383}" destId="{F2FDE797-B53D-403E-A523-708E7B40BBF6}" srcOrd="0" destOrd="0" presId="urn:microsoft.com/office/officeart/2005/8/layout/hList1"/>
    <dgm:cxn modelId="{129BEE77-564F-489D-8EBB-EFE4524ED32A}" type="presParOf" srcId="{D31A9872-D78A-40D9-AD9C-1CA4F8B6D383}" destId="{12C11324-83A0-4FA4-A697-FC731550C1A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CCE653D-1E8C-4202-9376-2AFD0BC6C105}" type="doc">
      <dgm:prSet loTypeId="urn:microsoft.com/office/officeart/2008/layout/CaptionedPicture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819F29-5E42-47C3-AB96-0E2EF0D2E278}">
      <dgm:prSet phldrT="[Text]"/>
      <dgm:spPr/>
      <dgm:t>
        <a:bodyPr/>
        <a:lstStyle/>
        <a:p>
          <a:r>
            <a:rPr lang="el-GR" dirty="0"/>
            <a:t>α</a:t>
          </a:r>
          <a:r>
            <a:rPr lang="sv-SE" dirty="0"/>
            <a:t> = 500, </a:t>
          </a:r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β</a:t>
          </a:r>
          <a:r>
            <a:rPr lang="sv-SE" dirty="0"/>
            <a:t>= 5, </a:t>
          </a:r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λ</a:t>
          </a:r>
          <a:r>
            <a:rPr lang="sv-SE" dirty="0"/>
            <a:t> = 2</a:t>
          </a:r>
          <a:endParaRPr lang="en-US" dirty="0"/>
        </a:p>
      </dgm:t>
    </dgm:pt>
    <dgm:pt modelId="{8EC40F64-F396-47EF-9428-14D5078AA12A}" type="parTrans" cxnId="{F8C93A3C-3E92-4F3B-865E-FC28BEA420D1}">
      <dgm:prSet/>
      <dgm:spPr/>
      <dgm:t>
        <a:bodyPr/>
        <a:lstStyle/>
        <a:p>
          <a:endParaRPr lang="en-US"/>
        </a:p>
      </dgm:t>
    </dgm:pt>
    <dgm:pt modelId="{8DFA18FD-8ABD-4F7A-81EC-647C0DC259DE}" type="sibTrans" cxnId="{F8C93A3C-3E92-4F3B-865E-FC28BEA420D1}">
      <dgm:prSet/>
      <dgm:spPr/>
      <dgm:t>
        <a:bodyPr/>
        <a:lstStyle/>
        <a:p>
          <a:endParaRPr lang="en-US"/>
        </a:p>
      </dgm:t>
    </dgm:pt>
    <dgm:pt modelId="{89E18C23-4DD0-4B50-8415-0F45397ECE6F}">
      <dgm:prSet phldrT="[Text]"/>
      <dgm:spPr/>
      <dgm:t>
        <a:bodyPr/>
        <a:lstStyle/>
        <a:p>
          <a:r>
            <a:rPr lang="en-US" dirty="0"/>
            <a:t>p = 1.0020, </a:t>
          </a:r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φ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= 99.1459</a:t>
          </a:r>
          <a:endParaRPr lang="en-US" dirty="0"/>
        </a:p>
      </dgm:t>
    </dgm:pt>
    <dgm:pt modelId="{4E192ABA-2051-43D0-9C68-A26BD3CC2D9E}" type="parTrans" cxnId="{EC7EB179-2FCC-476B-B8BF-504D33378DE8}">
      <dgm:prSet/>
      <dgm:spPr/>
      <dgm:t>
        <a:bodyPr/>
        <a:lstStyle/>
        <a:p>
          <a:endParaRPr lang="en-US"/>
        </a:p>
      </dgm:t>
    </dgm:pt>
    <dgm:pt modelId="{09C26926-A6EE-4272-B2CD-DA03142A5DD0}" type="sibTrans" cxnId="{EC7EB179-2FCC-476B-B8BF-504D33378DE8}">
      <dgm:prSet/>
      <dgm:spPr/>
      <dgm:t>
        <a:bodyPr/>
        <a:lstStyle/>
        <a:p>
          <a:endParaRPr lang="en-US"/>
        </a:p>
      </dgm:t>
    </dgm:pt>
    <dgm:pt modelId="{BB00050A-2048-40CF-88F2-D473CB502977}">
      <dgm:prSet phldrT="[Text]"/>
      <dgm:spPr/>
      <dgm:t>
        <a:bodyPr/>
        <a:lstStyle/>
        <a:p>
          <a:r>
            <a:rPr lang="el-GR" dirty="0"/>
            <a:t>α</a:t>
          </a:r>
          <a:r>
            <a:rPr lang="sv-SE" dirty="0"/>
            <a:t> = 0.5, </a:t>
          </a:r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β</a:t>
          </a:r>
          <a:r>
            <a:rPr lang="sv-SE" dirty="0"/>
            <a:t>= 0.05, </a:t>
          </a:r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λ</a:t>
          </a:r>
          <a:r>
            <a:rPr lang="sv-SE" dirty="0"/>
            <a:t> = 2</a:t>
          </a:r>
          <a:endParaRPr lang="en-US" dirty="0"/>
        </a:p>
      </dgm:t>
    </dgm:pt>
    <dgm:pt modelId="{D7A1C900-F165-4253-BF8E-ED242878320B}" type="parTrans" cxnId="{60E44E21-8C88-4FAB-8661-3D8886157BF4}">
      <dgm:prSet/>
      <dgm:spPr/>
      <dgm:t>
        <a:bodyPr/>
        <a:lstStyle/>
        <a:p>
          <a:endParaRPr lang="en-US"/>
        </a:p>
      </dgm:t>
    </dgm:pt>
    <dgm:pt modelId="{529F1564-B69A-40FD-A036-FD5B76D720DB}" type="sibTrans" cxnId="{60E44E21-8C88-4FAB-8661-3D8886157BF4}">
      <dgm:prSet/>
      <dgm:spPr/>
      <dgm:t>
        <a:bodyPr/>
        <a:lstStyle/>
        <a:p>
          <a:endParaRPr lang="en-US"/>
        </a:p>
      </dgm:t>
    </dgm:pt>
    <dgm:pt modelId="{E11AD51E-C4C4-4406-9FBA-8810AEF8ABE1}">
      <dgm:prSet phldrT="[Text]"/>
      <dgm:spPr/>
      <dgm:t>
        <a:bodyPr/>
        <a:lstStyle/>
        <a:p>
          <a:r>
            <a:rPr lang="en-US" dirty="0"/>
            <a:t>p = 1.6667, </a:t>
          </a:r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φ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= 4.0716</a:t>
          </a:r>
          <a:endParaRPr lang="en-US" dirty="0"/>
        </a:p>
      </dgm:t>
    </dgm:pt>
    <dgm:pt modelId="{1ED0F57D-2247-4C24-A6E5-352C38189256}" type="parTrans" cxnId="{6A325615-6CBD-49BD-B1BB-94AAD07A6984}">
      <dgm:prSet/>
      <dgm:spPr/>
      <dgm:t>
        <a:bodyPr/>
        <a:lstStyle/>
        <a:p>
          <a:endParaRPr lang="en-US"/>
        </a:p>
      </dgm:t>
    </dgm:pt>
    <dgm:pt modelId="{9DB5A4D9-AD7E-4257-8B93-CF269715E2F3}" type="sibTrans" cxnId="{6A325615-6CBD-49BD-B1BB-94AAD07A6984}">
      <dgm:prSet/>
      <dgm:spPr/>
      <dgm:t>
        <a:bodyPr/>
        <a:lstStyle/>
        <a:p>
          <a:endParaRPr lang="en-US"/>
        </a:p>
      </dgm:t>
    </dgm:pt>
    <dgm:pt modelId="{07E7D936-801B-4EF0-865F-5B796A6351FF}">
      <dgm:prSet phldrT="[Text]"/>
      <dgm:spPr/>
      <dgm:t>
        <a:bodyPr/>
        <a:lstStyle/>
        <a:p>
          <a:r>
            <a:rPr lang="el-GR" dirty="0"/>
            <a:t>α</a:t>
          </a:r>
          <a:r>
            <a:rPr lang="sv-SE" dirty="0"/>
            <a:t> = 0.05, </a:t>
          </a:r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β</a:t>
          </a:r>
          <a:r>
            <a:rPr lang="sv-SE" dirty="0"/>
            <a:t>= 0.01, </a:t>
          </a:r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λ</a:t>
          </a:r>
          <a:r>
            <a:rPr lang="sv-SE" dirty="0"/>
            <a:t> = 10</a:t>
          </a:r>
          <a:endParaRPr lang="en-US" dirty="0"/>
        </a:p>
      </dgm:t>
    </dgm:pt>
    <dgm:pt modelId="{48FC0D9E-7627-494D-92E8-33A11D8C908E}" type="parTrans" cxnId="{4CCE9BE3-B957-4B2F-8D59-431B672B4CF1}">
      <dgm:prSet/>
      <dgm:spPr/>
      <dgm:t>
        <a:bodyPr/>
        <a:lstStyle/>
        <a:p>
          <a:endParaRPr lang="en-US"/>
        </a:p>
      </dgm:t>
    </dgm:pt>
    <dgm:pt modelId="{C212D969-E787-4DEB-969E-D520D2FB5D0D}" type="sibTrans" cxnId="{4CCE9BE3-B957-4B2F-8D59-431B672B4CF1}">
      <dgm:prSet/>
      <dgm:spPr/>
      <dgm:t>
        <a:bodyPr/>
        <a:lstStyle/>
        <a:p>
          <a:endParaRPr lang="en-US"/>
        </a:p>
      </dgm:t>
    </dgm:pt>
    <dgm:pt modelId="{4F015B5D-AE33-4F8E-B5AC-34E2B7B8EAA1}">
      <dgm:prSet phldrT="[Text]"/>
      <dgm:spPr/>
      <dgm:t>
        <a:bodyPr/>
        <a:lstStyle/>
        <a:p>
          <a:r>
            <a:rPr lang="en-US" dirty="0"/>
            <a:t>p = 1.9524, </a:t>
          </a:r>
          <a:r>
            <a:rPr lang="el-GR" dirty="0">
              <a:latin typeface="Calibri" panose="020F0502020204030204" pitchFamily="34" charset="0"/>
              <a:cs typeface="Calibri" panose="020F0502020204030204" pitchFamily="34" charset="0"/>
            </a:rPr>
            <a:t>φ</a:t>
          </a:r>
          <a:r>
            <a:rPr lang="en-US" dirty="0">
              <a:latin typeface="Calibri" panose="020F0502020204030204" pitchFamily="34" charset="0"/>
              <a:cs typeface="Calibri" panose="020F0502020204030204" pitchFamily="34" charset="0"/>
            </a:rPr>
            <a:t> = 2.5300</a:t>
          </a:r>
          <a:endParaRPr lang="en-US" dirty="0"/>
        </a:p>
      </dgm:t>
    </dgm:pt>
    <dgm:pt modelId="{7C40698B-B4D3-4366-A4C2-1525020D4CAD}" type="parTrans" cxnId="{20D0C994-F018-4379-ACC5-B5ADAE15774F}">
      <dgm:prSet/>
      <dgm:spPr/>
      <dgm:t>
        <a:bodyPr/>
        <a:lstStyle/>
        <a:p>
          <a:endParaRPr lang="en-US"/>
        </a:p>
      </dgm:t>
    </dgm:pt>
    <dgm:pt modelId="{EF704E9D-3C86-48CD-9FE0-F05704CA742C}" type="sibTrans" cxnId="{20D0C994-F018-4379-ACC5-B5ADAE15774F}">
      <dgm:prSet/>
      <dgm:spPr/>
      <dgm:t>
        <a:bodyPr/>
        <a:lstStyle/>
        <a:p>
          <a:endParaRPr lang="en-US"/>
        </a:p>
      </dgm:t>
    </dgm:pt>
    <dgm:pt modelId="{0E56076F-3173-4120-933E-92CF8952D167}" type="pres">
      <dgm:prSet presAssocID="{8CCE653D-1E8C-4202-9376-2AFD0BC6C105}" presName="Name0" presStyleCnt="0">
        <dgm:presLayoutVars>
          <dgm:chMax/>
          <dgm:chPref/>
          <dgm:dir/>
        </dgm:presLayoutVars>
      </dgm:prSet>
      <dgm:spPr/>
    </dgm:pt>
    <dgm:pt modelId="{BA0E5F26-E9D0-4C65-BDFD-2503E8BC867B}" type="pres">
      <dgm:prSet presAssocID="{AB819F29-5E42-47C3-AB96-0E2EF0D2E278}" presName="composite" presStyleCnt="0">
        <dgm:presLayoutVars>
          <dgm:chMax val="1"/>
          <dgm:chPref val="1"/>
        </dgm:presLayoutVars>
      </dgm:prSet>
      <dgm:spPr/>
    </dgm:pt>
    <dgm:pt modelId="{4AF81F02-6D4B-455E-B033-CEDE566161C6}" type="pres">
      <dgm:prSet presAssocID="{AB819F29-5E42-47C3-AB96-0E2EF0D2E278}" presName="Accent" presStyleLbl="trAlignAcc1" presStyleIdx="0" presStyleCnt="3">
        <dgm:presLayoutVars>
          <dgm:chMax val="0"/>
          <dgm:chPref val="0"/>
        </dgm:presLayoutVars>
      </dgm:prSet>
      <dgm:spPr/>
    </dgm:pt>
    <dgm:pt modelId="{064230DE-BAF8-4C7D-B101-1A545A1FC44F}" type="pres">
      <dgm:prSet presAssocID="{AB819F29-5E42-47C3-AB96-0E2EF0D2E278}" presName="Image" presStyleLbl="alignImgPlace1" presStyleIdx="0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A1C35FF2-F6FC-45DD-9F39-715DFA906A2F}" type="pres">
      <dgm:prSet presAssocID="{AB819F29-5E42-47C3-AB96-0E2EF0D2E278}" presName="ChildComposite" presStyleCnt="0"/>
      <dgm:spPr/>
    </dgm:pt>
    <dgm:pt modelId="{14A25218-5F33-43F9-86FC-98FD7E2E7299}" type="pres">
      <dgm:prSet presAssocID="{AB819F29-5E42-47C3-AB96-0E2EF0D2E278}" presName="Child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31A8B92-38E2-4507-BA0C-75EE109601E8}" type="pres">
      <dgm:prSet presAssocID="{AB819F29-5E42-47C3-AB96-0E2EF0D2E278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655C2956-58A6-4E6E-9B77-D611F19F1AD5}" type="pres">
      <dgm:prSet presAssocID="{8DFA18FD-8ABD-4F7A-81EC-647C0DC259DE}" presName="sibTrans" presStyleCnt="0"/>
      <dgm:spPr/>
    </dgm:pt>
    <dgm:pt modelId="{2B7A933C-B291-482D-89C8-F8DBCF0509A8}" type="pres">
      <dgm:prSet presAssocID="{BB00050A-2048-40CF-88F2-D473CB502977}" presName="composite" presStyleCnt="0">
        <dgm:presLayoutVars>
          <dgm:chMax val="1"/>
          <dgm:chPref val="1"/>
        </dgm:presLayoutVars>
      </dgm:prSet>
      <dgm:spPr/>
    </dgm:pt>
    <dgm:pt modelId="{D1A2F09B-46B0-4C63-AA3F-B652432F6ED9}" type="pres">
      <dgm:prSet presAssocID="{BB00050A-2048-40CF-88F2-D473CB502977}" presName="Accent" presStyleLbl="trAlignAcc1" presStyleIdx="1" presStyleCnt="3">
        <dgm:presLayoutVars>
          <dgm:chMax val="0"/>
          <dgm:chPref val="0"/>
        </dgm:presLayoutVars>
      </dgm:prSet>
      <dgm:spPr/>
    </dgm:pt>
    <dgm:pt modelId="{E9C1505A-8E35-4BE9-8900-F82D2513D321}" type="pres">
      <dgm:prSet presAssocID="{BB00050A-2048-40CF-88F2-D473CB502977}" presName="Image" presStyleLbl="alignImgPlace1" presStyleIdx="1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9A63C78D-8DC4-4F1D-AD90-38CF1624C625}" type="pres">
      <dgm:prSet presAssocID="{BB00050A-2048-40CF-88F2-D473CB502977}" presName="ChildComposite" presStyleCnt="0"/>
      <dgm:spPr/>
    </dgm:pt>
    <dgm:pt modelId="{367A120D-7242-488A-85F3-5327205D4D59}" type="pres">
      <dgm:prSet presAssocID="{BB00050A-2048-40CF-88F2-D473CB502977}" presName="Child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A53D8C7-32CE-4710-85F3-22842618F2B4}" type="pres">
      <dgm:prSet presAssocID="{BB00050A-2048-40CF-88F2-D473CB502977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E11892E9-4625-43A4-B40D-71916A6A6620}" type="pres">
      <dgm:prSet presAssocID="{529F1564-B69A-40FD-A036-FD5B76D720DB}" presName="sibTrans" presStyleCnt="0"/>
      <dgm:spPr/>
    </dgm:pt>
    <dgm:pt modelId="{1B13E4E5-E175-4750-B9E2-8E44F7C4393F}" type="pres">
      <dgm:prSet presAssocID="{07E7D936-801B-4EF0-865F-5B796A6351FF}" presName="composite" presStyleCnt="0">
        <dgm:presLayoutVars>
          <dgm:chMax val="1"/>
          <dgm:chPref val="1"/>
        </dgm:presLayoutVars>
      </dgm:prSet>
      <dgm:spPr/>
    </dgm:pt>
    <dgm:pt modelId="{B8BE4E64-D7E0-4E19-B4DD-E772A57B19A0}" type="pres">
      <dgm:prSet presAssocID="{07E7D936-801B-4EF0-865F-5B796A6351FF}" presName="Accent" presStyleLbl="trAlignAcc1" presStyleIdx="2" presStyleCnt="3">
        <dgm:presLayoutVars>
          <dgm:chMax val="0"/>
          <dgm:chPref val="0"/>
        </dgm:presLayoutVars>
      </dgm:prSet>
      <dgm:spPr/>
    </dgm:pt>
    <dgm:pt modelId="{158AB7D9-838B-4625-B709-B84A1236A621}" type="pres">
      <dgm:prSet presAssocID="{07E7D936-801B-4EF0-865F-5B796A6351FF}" presName="Image" presStyleLbl="alignImgPlace1" presStyleIdx="2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0D1E5FEA-A4CF-49B8-9521-17C475DE3C54}" type="pres">
      <dgm:prSet presAssocID="{07E7D936-801B-4EF0-865F-5B796A6351FF}" presName="ChildComposite" presStyleCnt="0"/>
      <dgm:spPr/>
    </dgm:pt>
    <dgm:pt modelId="{A3FF8E86-72DE-40E4-89DB-37545640433F}" type="pres">
      <dgm:prSet presAssocID="{07E7D936-801B-4EF0-865F-5B796A6351FF}" presName="Child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7411FA8C-FC76-4EE5-BB6A-34C6C78F28EA}" type="pres">
      <dgm:prSet presAssocID="{07E7D936-801B-4EF0-865F-5B796A6351FF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2411BE00-9F5D-4D69-90DD-F825E4746AC2}" type="presOf" srcId="{89E18C23-4DD0-4B50-8415-0F45397ECE6F}" destId="{14A25218-5F33-43F9-86FC-98FD7E2E7299}" srcOrd="0" destOrd="0" presId="urn:microsoft.com/office/officeart/2008/layout/CaptionedPictures"/>
    <dgm:cxn modelId="{6A325615-6CBD-49BD-B1BB-94AAD07A6984}" srcId="{BB00050A-2048-40CF-88F2-D473CB502977}" destId="{E11AD51E-C4C4-4406-9FBA-8810AEF8ABE1}" srcOrd="0" destOrd="0" parTransId="{1ED0F57D-2247-4C24-A6E5-352C38189256}" sibTransId="{9DB5A4D9-AD7E-4257-8B93-CF269715E2F3}"/>
    <dgm:cxn modelId="{60E44E21-8C88-4FAB-8661-3D8886157BF4}" srcId="{8CCE653D-1E8C-4202-9376-2AFD0BC6C105}" destId="{BB00050A-2048-40CF-88F2-D473CB502977}" srcOrd="1" destOrd="0" parTransId="{D7A1C900-F165-4253-BF8E-ED242878320B}" sibTransId="{529F1564-B69A-40FD-A036-FD5B76D720DB}"/>
    <dgm:cxn modelId="{F8C93A3C-3E92-4F3B-865E-FC28BEA420D1}" srcId="{8CCE653D-1E8C-4202-9376-2AFD0BC6C105}" destId="{AB819F29-5E42-47C3-AB96-0E2EF0D2E278}" srcOrd="0" destOrd="0" parTransId="{8EC40F64-F396-47EF-9428-14D5078AA12A}" sibTransId="{8DFA18FD-8ABD-4F7A-81EC-647C0DC259DE}"/>
    <dgm:cxn modelId="{AC4C693F-5CC3-418F-A368-796523750E8B}" type="presOf" srcId="{4F015B5D-AE33-4F8E-B5AC-34E2B7B8EAA1}" destId="{A3FF8E86-72DE-40E4-89DB-37545640433F}" srcOrd="0" destOrd="0" presId="urn:microsoft.com/office/officeart/2008/layout/CaptionedPictures"/>
    <dgm:cxn modelId="{EC7EB179-2FCC-476B-B8BF-504D33378DE8}" srcId="{AB819F29-5E42-47C3-AB96-0E2EF0D2E278}" destId="{89E18C23-4DD0-4B50-8415-0F45397ECE6F}" srcOrd="0" destOrd="0" parTransId="{4E192ABA-2051-43D0-9C68-A26BD3CC2D9E}" sibTransId="{09C26926-A6EE-4272-B2CD-DA03142A5DD0}"/>
    <dgm:cxn modelId="{0352F281-2BCE-4AAD-9B28-63325FA4C826}" type="presOf" srcId="{AB819F29-5E42-47C3-AB96-0E2EF0D2E278}" destId="{631A8B92-38E2-4507-BA0C-75EE109601E8}" srcOrd="0" destOrd="0" presId="urn:microsoft.com/office/officeart/2008/layout/CaptionedPictures"/>
    <dgm:cxn modelId="{20D0C994-F018-4379-ACC5-B5ADAE15774F}" srcId="{07E7D936-801B-4EF0-865F-5B796A6351FF}" destId="{4F015B5D-AE33-4F8E-B5AC-34E2B7B8EAA1}" srcOrd="0" destOrd="0" parTransId="{7C40698B-B4D3-4366-A4C2-1525020D4CAD}" sibTransId="{EF704E9D-3C86-48CD-9FE0-F05704CA742C}"/>
    <dgm:cxn modelId="{A8D6E09D-7B06-427A-A4DB-A204BA8759A8}" type="presOf" srcId="{07E7D936-801B-4EF0-865F-5B796A6351FF}" destId="{7411FA8C-FC76-4EE5-BB6A-34C6C78F28EA}" srcOrd="0" destOrd="0" presId="urn:microsoft.com/office/officeart/2008/layout/CaptionedPictures"/>
    <dgm:cxn modelId="{021BC3C4-9326-41AE-87E7-12CF1E6F5DD4}" type="presOf" srcId="{8CCE653D-1E8C-4202-9376-2AFD0BC6C105}" destId="{0E56076F-3173-4120-933E-92CF8952D167}" srcOrd="0" destOrd="0" presId="urn:microsoft.com/office/officeart/2008/layout/CaptionedPictures"/>
    <dgm:cxn modelId="{B3031EC8-6BCC-4564-84CC-AF8E74170641}" type="presOf" srcId="{E11AD51E-C4C4-4406-9FBA-8810AEF8ABE1}" destId="{367A120D-7242-488A-85F3-5327205D4D59}" srcOrd="0" destOrd="0" presId="urn:microsoft.com/office/officeart/2008/layout/CaptionedPictures"/>
    <dgm:cxn modelId="{4CCE9BE3-B957-4B2F-8D59-431B672B4CF1}" srcId="{8CCE653D-1E8C-4202-9376-2AFD0BC6C105}" destId="{07E7D936-801B-4EF0-865F-5B796A6351FF}" srcOrd="2" destOrd="0" parTransId="{48FC0D9E-7627-494D-92E8-33A11D8C908E}" sibTransId="{C212D969-E787-4DEB-969E-D520D2FB5D0D}"/>
    <dgm:cxn modelId="{00F847EE-634B-43C0-85E6-16500873BDD6}" type="presOf" srcId="{BB00050A-2048-40CF-88F2-D473CB502977}" destId="{AA53D8C7-32CE-4710-85F3-22842618F2B4}" srcOrd="0" destOrd="0" presId="urn:microsoft.com/office/officeart/2008/layout/CaptionedPictures"/>
    <dgm:cxn modelId="{22620327-934A-4DE7-BC90-752FE9BB0B1F}" type="presParOf" srcId="{0E56076F-3173-4120-933E-92CF8952D167}" destId="{BA0E5F26-E9D0-4C65-BDFD-2503E8BC867B}" srcOrd="0" destOrd="0" presId="urn:microsoft.com/office/officeart/2008/layout/CaptionedPictures"/>
    <dgm:cxn modelId="{572A51D8-D20E-4096-B289-2E0536715918}" type="presParOf" srcId="{BA0E5F26-E9D0-4C65-BDFD-2503E8BC867B}" destId="{4AF81F02-6D4B-455E-B033-CEDE566161C6}" srcOrd="0" destOrd="0" presId="urn:microsoft.com/office/officeart/2008/layout/CaptionedPictures"/>
    <dgm:cxn modelId="{0F6760E3-4DD8-4027-A940-8C666A836B9F}" type="presParOf" srcId="{BA0E5F26-E9D0-4C65-BDFD-2503E8BC867B}" destId="{064230DE-BAF8-4C7D-B101-1A545A1FC44F}" srcOrd="1" destOrd="0" presId="urn:microsoft.com/office/officeart/2008/layout/CaptionedPictures"/>
    <dgm:cxn modelId="{066D7631-41A3-468E-A930-6B23B884FB7A}" type="presParOf" srcId="{BA0E5F26-E9D0-4C65-BDFD-2503E8BC867B}" destId="{A1C35FF2-F6FC-45DD-9F39-715DFA906A2F}" srcOrd="2" destOrd="0" presId="urn:microsoft.com/office/officeart/2008/layout/CaptionedPictures"/>
    <dgm:cxn modelId="{4C303A73-C3C6-4460-9A15-D41478E4128A}" type="presParOf" srcId="{A1C35FF2-F6FC-45DD-9F39-715DFA906A2F}" destId="{14A25218-5F33-43F9-86FC-98FD7E2E7299}" srcOrd="0" destOrd="0" presId="urn:microsoft.com/office/officeart/2008/layout/CaptionedPictures"/>
    <dgm:cxn modelId="{81F38125-EBED-4C4E-AD9F-9C1EC7DB1359}" type="presParOf" srcId="{A1C35FF2-F6FC-45DD-9F39-715DFA906A2F}" destId="{631A8B92-38E2-4507-BA0C-75EE109601E8}" srcOrd="1" destOrd="0" presId="urn:microsoft.com/office/officeart/2008/layout/CaptionedPictures"/>
    <dgm:cxn modelId="{3F67956B-3041-4A71-8183-C364948E8810}" type="presParOf" srcId="{0E56076F-3173-4120-933E-92CF8952D167}" destId="{655C2956-58A6-4E6E-9B77-D611F19F1AD5}" srcOrd="1" destOrd="0" presId="urn:microsoft.com/office/officeart/2008/layout/CaptionedPictures"/>
    <dgm:cxn modelId="{4DFD482E-D24B-4BE0-8108-57B32AD725B6}" type="presParOf" srcId="{0E56076F-3173-4120-933E-92CF8952D167}" destId="{2B7A933C-B291-482D-89C8-F8DBCF0509A8}" srcOrd="2" destOrd="0" presId="urn:microsoft.com/office/officeart/2008/layout/CaptionedPictures"/>
    <dgm:cxn modelId="{A2E7EB24-B75D-4C61-85CD-986D88D6DAE0}" type="presParOf" srcId="{2B7A933C-B291-482D-89C8-F8DBCF0509A8}" destId="{D1A2F09B-46B0-4C63-AA3F-B652432F6ED9}" srcOrd="0" destOrd="0" presId="urn:microsoft.com/office/officeart/2008/layout/CaptionedPictures"/>
    <dgm:cxn modelId="{342E4279-BC9D-4BCC-A039-DA0A6508C349}" type="presParOf" srcId="{2B7A933C-B291-482D-89C8-F8DBCF0509A8}" destId="{E9C1505A-8E35-4BE9-8900-F82D2513D321}" srcOrd="1" destOrd="0" presId="urn:microsoft.com/office/officeart/2008/layout/CaptionedPictures"/>
    <dgm:cxn modelId="{59807597-5D80-49CB-9C05-2AD493C84032}" type="presParOf" srcId="{2B7A933C-B291-482D-89C8-F8DBCF0509A8}" destId="{9A63C78D-8DC4-4F1D-AD90-38CF1624C625}" srcOrd="2" destOrd="0" presId="urn:microsoft.com/office/officeart/2008/layout/CaptionedPictures"/>
    <dgm:cxn modelId="{5F750A51-2546-422C-8E5E-DD010EA953ED}" type="presParOf" srcId="{9A63C78D-8DC4-4F1D-AD90-38CF1624C625}" destId="{367A120D-7242-488A-85F3-5327205D4D59}" srcOrd="0" destOrd="0" presId="urn:microsoft.com/office/officeart/2008/layout/CaptionedPictures"/>
    <dgm:cxn modelId="{3AA04370-1D05-493D-BE75-05C78CDCDA89}" type="presParOf" srcId="{9A63C78D-8DC4-4F1D-AD90-38CF1624C625}" destId="{AA53D8C7-32CE-4710-85F3-22842618F2B4}" srcOrd="1" destOrd="0" presId="urn:microsoft.com/office/officeart/2008/layout/CaptionedPictures"/>
    <dgm:cxn modelId="{2F451F29-2374-46D7-9517-6E57AC90CF67}" type="presParOf" srcId="{0E56076F-3173-4120-933E-92CF8952D167}" destId="{E11892E9-4625-43A4-B40D-71916A6A6620}" srcOrd="3" destOrd="0" presId="urn:microsoft.com/office/officeart/2008/layout/CaptionedPictures"/>
    <dgm:cxn modelId="{BCE21D10-A416-4226-83E4-80546368E1E7}" type="presParOf" srcId="{0E56076F-3173-4120-933E-92CF8952D167}" destId="{1B13E4E5-E175-4750-B9E2-8E44F7C4393F}" srcOrd="4" destOrd="0" presId="urn:microsoft.com/office/officeart/2008/layout/CaptionedPictures"/>
    <dgm:cxn modelId="{C95A49A9-2202-4C50-B58D-F65985DA406F}" type="presParOf" srcId="{1B13E4E5-E175-4750-B9E2-8E44F7C4393F}" destId="{B8BE4E64-D7E0-4E19-B4DD-E772A57B19A0}" srcOrd="0" destOrd="0" presId="urn:microsoft.com/office/officeart/2008/layout/CaptionedPictures"/>
    <dgm:cxn modelId="{721EC61C-CB60-414A-8E7E-1711C0E48955}" type="presParOf" srcId="{1B13E4E5-E175-4750-B9E2-8E44F7C4393F}" destId="{158AB7D9-838B-4625-B709-B84A1236A621}" srcOrd="1" destOrd="0" presId="urn:microsoft.com/office/officeart/2008/layout/CaptionedPictures"/>
    <dgm:cxn modelId="{D10B38C9-9B88-4B69-AD25-48A9489A2094}" type="presParOf" srcId="{1B13E4E5-E175-4750-B9E2-8E44F7C4393F}" destId="{0D1E5FEA-A4CF-49B8-9521-17C475DE3C54}" srcOrd="2" destOrd="0" presId="urn:microsoft.com/office/officeart/2008/layout/CaptionedPictures"/>
    <dgm:cxn modelId="{983E80A1-D2F5-490E-A4F1-50C1B277046A}" type="presParOf" srcId="{0D1E5FEA-A4CF-49B8-9521-17C475DE3C54}" destId="{A3FF8E86-72DE-40E4-89DB-37545640433F}" srcOrd="0" destOrd="0" presId="urn:microsoft.com/office/officeart/2008/layout/CaptionedPictures"/>
    <dgm:cxn modelId="{F6C0AB33-AB4B-4E88-B0C6-A77AFA1351A6}" type="presParOf" srcId="{0D1E5FEA-A4CF-49B8-9521-17C475DE3C54}" destId="{7411FA8C-FC76-4EE5-BB6A-34C6C78F28EA}" srcOrd="1" destOrd="0" presId="urn:microsoft.com/office/officeart/2008/layout/CaptionedPictures"/>
  </dgm:cxnLst>
  <dgm:bg>
    <a:solidFill>
      <a:schemeClr val="accent5">
        <a:lumMod val="40000"/>
        <a:lumOff val="6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918E20-2520-424C-B76D-F30D8E261F08}" type="doc">
      <dgm:prSet loTypeId="urn:microsoft.com/office/officeart/2005/8/layout/vList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9D8D96E-6C8D-4996-8F78-17787C41193A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Severity = Total Policy Loss / Number of Claims</a:t>
          </a:r>
        </a:p>
      </dgm:t>
    </dgm:pt>
    <dgm:pt modelId="{953CBF27-795E-4961-83BE-4900212B45BC}" type="parTrans" cxnId="{3B8C58A2-6836-42CD-A2B8-6C11CCCE458E}">
      <dgm:prSet/>
      <dgm:spPr/>
      <dgm:t>
        <a:bodyPr/>
        <a:lstStyle/>
        <a:p>
          <a:endParaRPr lang="en-US"/>
        </a:p>
      </dgm:t>
    </dgm:pt>
    <dgm:pt modelId="{1FA442D9-885C-4346-8DA4-D97FD7144C26}" type="sibTrans" cxnId="{3B8C58A2-6836-42CD-A2B8-6C11CCCE458E}">
      <dgm:prSet/>
      <dgm:spPr/>
      <dgm:t>
        <a:bodyPr/>
        <a:lstStyle/>
        <a:p>
          <a:endParaRPr lang="en-US"/>
        </a:p>
      </dgm:t>
    </dgm:pt>
    <dgm:pt modelId="{059BF6FF-30D0-4469-BDF0-F7044270A48F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Total Policy Loss is the sum of losses when the policy is in force</a:t>
          </a:r>
        </a:p>
      </dgm:t>
    </dgm:pt>
    <dgm:pt modelId="{1EE1F5A3-750D-40FB-98E8-3CD499846584}" type="parTrans" cxnId="{BF704087-AD64-4DD4-87F4-583D71235339}">
      <dgm:prSet/>
      <dgm:spPr/>
      <dgm:t>
        <a:bodyPr/>
        <a:lstStyle/>
        <a:p>
          <a:endParaRPr lang="en-US"/>
        </a:p>
      </dgm:t>
    </dgm:pt>
    <dgm:pt modelId="{1309C7C7-CBFE-44F6-937C-EC280E4F8C28}" type="sibTrans" cxnId="{BF704087-AD64-4DD4-87F4-583D71235339}">
      <dgm:prSet/>
      <dgm:spPr/>
      <dgm:t>
        <a:bodyPr/>
        <a:lstStyle/>
        <a:p>
          <a:endParaRPr lang="en-US"/>
        </a:p>
      </dgm:t>
    </dgm:pt>
    <dgm:pt modelId="{606DE2ED-5E25-47EC-9644-A8998D0054D0}">
      <dgm:prSet phldrT="[Text]"/>
      <dgm:spPr>
        <a:solidFill>
          <a:schemeClr val="accent5"/>
        </a:solidFill>
      </dgm:spPr>
      <dgm:t>
        <a:bodyPr/>
        <a:lstStyle/>
        <a:p>
          <a:endParaRPr lang="en-US" dirty="0"/>
        </a:p>
      </dgm:t>
    </dgm:pt>
    <dgm:pt modelId="{E4FE1EF5-4A45-46E9-8928-02C8E57CCC15}" type="parTrans" cxnId="{B7D8C693-8AF5-47C7-BE34-6F37ABB59592}">
      <dgm:prSet/>
      <dgm:spPr/>
      <dgm:t>
        <a:bodyPr/>
        <a:lstStyle/>
        <a:p>
          <a:endParaRPr lang="en-US"/>
        </a:p>
      </dgm:t>
    </dgm:pt>
    <dgm:pt modelId="{AD752910-6BA2-4AC5-81A5-FCEBD74325EE}" type="sibTrans" cxnId="{B7D8C693-8AF5-47C7-BE34-6F37ABB59592}">
      <dgm:prSet/>
      <dgm:spPr/>
      <dgm:t>
        <a:bodyPr/>
        <a:lstStyle/>
        <a:p>
          <a:endParaRPr lang="en-US"/>
        </a:p>
      </dgm:t>
    </dgm:pt>
    <dgm:pt modelId="{3C717AFC-F25D-4AE3-8DB2-EEF13EF33F0F}">
      <dgm:prSet phldrT="[Text]"/>
      <dgm:spPr/>
      <dgm:t>
        <a:bodyPr/>
        <a:lstStyle/>
        <a:p>
          <a:r>
            <a:rPr lang="en-US" dirty="0"/>
            <a:t>What is Loss?</a:t>
          </a:r>
        </a:p>
      </dgm:t>
    </dgm:pt>
    <dgm:pt modelId="{29D6E63D-E31A-469F-B337-2E5AEB37AF2A}" type="parTrans" cxnId="{036D14B8-C19E-4B09-8B0A-C64CB362CA0E}">
      <dgm:prSet/>
      <dgm:spPr/>
      <dgm:t>
        <a:bodyPr/>
        <a:lstStyle/>
        <a:p>
          <a:endParaRPr lang="en-US"/>
        </a:p>
      </dgm:t>
    </dgm:pt>
    <dgm:pt modelId="{6336726A-C9B5-4E39-998B-6803422E6476}" type="sibTrans" cxnId="{036D14B8-C19E-4B09-8B0A-C64CB362CA0E}">
      <dgm:prSet/>
      <dgm:spPr/>
      <dgm:t>
        <a:bodyPr/>
        <a:lstStyle/>
        <a:p>
          <a:endParaRPr lang="en-US"/>
        </a:p>
      </dgm:t>
    </dgm:pt>
    <dgm:pt modelId="{E57CF0A0-7099-4243-9AD3-A8822CFA03CD}">
      <dgm:prSet phldrT="[Text]"/>
      <dgm:spPr/>
      <dgm:t>
        <a:bodyPr/>
        <a:lstStyle/>
        <a:p>
          <a:r>
            <a:rPr lang="en-US" dirty="0"/>
            <a:t>The monetary amount that a policyholder should be compensated for under the contractual terms in the insurance policy</a:t>
          </a:r>
        </a:p>
      </dgm:t>
    </dgm:pt>
    <dgm:pt modelId="{7AF1333F-720E-4D36-AD58-3809996F2478}" type="parTrans" cxnId="{A2D12B0C-0330-42CB-A3A7-40B848161E85}">
      <dgm:prSet/>
      <dgm:spPr/>
      <dgm:t>
        <a:bodyPr/>
        <a:lstStyle/>
        <a:p>
          <a:endParaRPr lang="en-US"/>
        </a:p>
      </dgm:t>
    </dgm:pt>
    <dgm:pt modelId="{30713393-85D7-4F2C-B481-F2269E7E2346}" type="sibTrans" cxnId="{A2D12B0C-0330-42CB-A3A7-40B848161E85}">
      <dgm:prSet/>
      <dgm:spPr/>
      <dgm:t>
        <a:bodyPr/>
        <a:lstStyle/>
        <a:p>
          <a:endParaRPr lang="en-US"/>
        </a:p>
      </dgm:t>
    </dgm:pt>
    <dgm:pt modelId="{CE2E7294-4A31-4F8E-880F-B5EE97264440}">
      <dgm:prSet phldrT="[Text]"/>
      <dgm:spPr/>
      <dgm:t>
        <a:bodyPr/>
        <a:lstStyle/>
        <a:p>
          <a:r>
            <a:rPr lang="en-US" dirty="0"/>
            <a:t>However, Loss is </a:t>
          </a:r>
          <a:r>
            <a:rPr lang="en-US" u="sng" dirty="0"/>
            <a:t>neither</a:t>
          </a:r>
          <a:r>
            <a:rPr lang="en-US" dirty="0"/>
            <a:t> the monetary amount that a policyholder has requested or filed </a:t>
          </a:r>
          <a:r>
            <a:rPr lang="en-US" u="sng" dirty="0"/>
            <a:t>nor</a:t>
          </a:r>
          <a:r>
            <a:rPr lang="en-US" dirty="0"/>
            <a:t> the payment that a policyholder received</a:t>
          </a:r>
        </a:p>
      </dgm:t>
    </dgm:pt>
    <dgm:pt modelId="{4303626D-2D28-4794-833B-0A7C4992F9C2}" type="parTrans" cxnId="{C43981D5-7CB7-43F5-B94C-006AC8715789}">
      <dgm:prSet/>
      <dgm:spPr/>
      <dgm:t>
        <a:bodyPr/>
        <a:lstStyle/>
        <a:p>
          <a:endParaRPr lang="en-US"/>
        </a:p>
      </dgm:t>
    </dgm:pt>
    <dgm:pt modelId="{3008C81D-18CA-440F-9857-25E98B18DB52}" type="sibTrans" cxnId="{C43981D5-7CB7-43F5-B94C-006AC8715789}">
      <dgm:prSet/>
      <dgm:spPr/>
      <dgm:t>
        <a:bodyPr/>
        <a:lstStyle/>
        <a:p>
          <a:endParaRPr lang="en-US"/>
        </a:p>
      </dgm:t>
    </dgm:pt>
    <dgm:pt modelId="{BC2FF723-A1AF-49A8-AB5C-32A46AEF76E9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Severity (or Loss Severity) is the average loss per filed claim</a:t>
          </a:r>
        </a:p>
      </dgm:t>
    </dgm:pt>
    <dgm:pt modelId="{CECCFE74-4ED4-4AAA-B2BC-AED708B5328E}" type="parTrans" cxnId="{F6324799-59D1-4B84-BA7A-3048331D59C2}">
      <dgm:prSet/>
      <dgm:spPr/>
    </dgm:pt>
    <dgm:pt modelId="{F4551502-F7BE-4F6A-934B-646F21B600C4}" type="sibTrans" cxnId="{F6324799-59D1-4B84-BA7A-3048331D59C2}">
      <dgm:prSet/>
      <dgm:spPr/>
    </dgm:pt>
    <dgm:pt modelId="{9DB0A10F-7E36-48C4-91CA-E3C1C6849691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Number of Claims is the count of filed claims when the policy is in force</a:t>
          </a:r>
        </a:p>
      </dgm:t>
    </dgm:pt>
    <dgm:pt modelId="{2B4FC16A-9867-453F-98F7-14B1261630C0}" type="parTrans" cxnId="{EF05DC85-F9C1-4AF6-BA08-73257A081969}">
      <dgm:prSet/>
      <dgm:spPr/>
    </dgm:pt>
    <dgm:pt modelId="{1FBF88C8-8337-41A0-A0EA-2CFEA43895E0}" type="sibTrans" cxnId="{EF05DC85-F9C1-4AF6-BA08-73257A081969}">
      <dgm:prSet/>
      <dgm:spPr/>
    </dgm:pt>
    <dgm:pt modelId="{450234BD-4B61-420A-A47A-186FECDFF973}" type="pres">
      <dgm:prSet presAssocID="{82918E20-2520-424C-B76D-F30D8E261F08}" presName="linear" presStyleCnt="0">
        <dgm:presLayoutVars>
          <dgm:dir/>
          <dgm:resizeHandles val="exact"/>
        </dgm:presLayoutVars>
      </dgm:prSet>
      <dgm:spPr/>
    </dgm:pt>
    <dgm:pt modelId="{2BE74F37-9F3A-46B2-9EA0-5D55C9F0200C}" type="pres">
      <dgm:prSet presAssocID="{E9D8D96E-6C8D-4996-8F78-17787C41193A}" presName="comp" presStyleCnt="0"/>
      <dgm:spPr/>
    </dgm:pt>
    <dgm:pt modelId="{F934D77A-1552-483C-9D3B-0258DEEDF9EF}" type="pres">
      <dgm:prSet presAssocID="{E9D8D96E-6C8D-4996-8F78-17787C41193A}" presName="box" presStyleLbl="node1" presStyleIdx="0" presStyleCnt="2"/>
      <dgm:spPr/>
    </dgm:pt>
    <dgm:pt modelId="{717268AA-BC78-4036-B495-78C751FDA6EB}" type="pres">
      <dgm:prSet presAssocID="{E9D8D96E-6C8D-4996-8F78-17787C41193A}" presName="img" presStyleLbl="fgImgPlace1" presStyleIdx="0" presStyleCnt="2"/>
      <dgm:spPr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38AA9073-41F7-4B22-AFD2-2C0B047C09CD}" type="pres">
      <dgm:prSet presAssocID="{E9D8D96E-6C8D-4996-8F78-17787C41193A}" presName="text" presStyleLbl="node1" presStyleIdx="0" presStyleCnt="2">
        <dgm:presLayoutVars>
          <dgm:bulletEnabled val="1"/>
        </dgm:presLayoutVars>
      </dgm:prSet>
      <dgm:spPr/>
    </dgm:pt>
    <dgm:pt modelId="{B341EE8C-D4A3-441F-A1CA-5C98ACA25320}" type="pres">
      <dgm:prSet presAssocID="{1FA442D9-885C-4346-8DA4-D97FD7144C26}" presName="spacer" presStyleCnt="0"/>
      <dgm:spPr/>
    </dgm:pt>
    <dgm:pt modelId="{CBB824C5-65BB-4566-9055-2599686C0C2D}" type="pres">
      <dgm:prSet presAssocID="{3C717AFC-F25D-4AE3-8DB2-EEF13EF33F0F}" presName="comp" presStyleCnt="0"/>
      <dgm:spPr/>
    </dgm:pt>
    <dgm:pt modelId="{0BC09962-B998-4083-B8E0-BCD026BB47BE}" type="pres">
      <dgm:prSet presAssocID="{3C717AFC-F25D-4AE3-8DB2-EEF13EF33F0F}" presName="box" presStyleLbl="node1" presStyleIdx="1" presStyleCnt="2"/>
      <dgm:spPr/>
    </dgm:pt>
    <dgm:pt modelId="{C0E1B0BA-048A-427F-9401-244A8AE5D597}" type="pres">
      <dgm:prSet presAssocID="{3C717AFC-F25D-4AE3-8DB2-EEF13EF33F0F}" presName="img" presStyleLbl="fgImgPlace1" presStyleIdx="1" presStyleCnt="2"/>
      <dgm:spPr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3000" r="-3000"/>
          </a:stretch>
        </a:blipFill>
      </dgm:spPr>
    </dgm:pt>
    <dgm:pt modelId="{943C23CE-9836-48F2-9A42-D2415E1984D7}" type="pres">
      <dgm:prSet presAssocID="{3C717AFC-F25D-4AE3-8DB2-EEF13EF33F0F}" presName="text" presStyleLbl="node1" presStyleIdx="1" presStyleCnt="2">
        <dgm:presLayoutVars>
          <dgm:bulletEnabled val="1"/>
        </dgm:presLayoutVars>
      </dgm:prSet>
      <dgm:spPr/>
    </dgm:pt>
  </dgm:ptLst>
  <dgm:cxnLst>
    <dgm:cxn modelId="{A2D12B0C-0330-42CB-A3A7-40B848161E85}" srcId="{3C717AFC-F25D-4AE3-8DB2-EEF13EF33F0F}" destId="{E57CF0A0-7099-4243-9AD3-A8822CFA03CD}" srcOrd="0" destOrd="0" parTransId="{7AF1333F-720E-4D36-AD58-3809996F2478}" sibTransId="{30713393-85D7-4F2C-B481-F2269E7E2346}"/>
    <dgm:cxn modelId="{3E351118-7DE4-4FC9-A16A-1202B88410E4}" type="presOf" srcId="{606DE2ED-5E25-47EC-9644-A8998D0054D0}" destId="{38AA9073-41F7-4B22-AFD2-2C0B047C09CD}" srcOrd="1" destOrd="4" presId="urn:microsoft.com/office/officeart/2005/8/layout/vList4"/>
    <dgm:cxn modelId="{32006024-D178-4BDE-B84E-883056BAC969}" type="presOf" srcId="{BC2FF723-A1AF-49A8-AB5C-32A46AEF76E9}" destId="{F934D77A-1552-483C-9D3B-0258DEEDF9EF}" srcOrd="0" destOrd="3" presId="urn:microsoft.com/office/officeart/2005/8/layout/vList4"/>
    <dgm:cxn modelId="{7194F75C-B066-4456-9E9E-414FEF0C144D}" type="presOf" srcId="{E57CF0A0-7099-4243-9AD3-A8822CFA03CD}" destId="{943C23CE-9836-48F2-9A42-D2415E1984D7}" srcOrd="1" destOrd="1" presId="urn:microsoft.com/office/officeart/2005/8/layout/vList4"/>
    <dgm:cxn modelId="{58F43066-4D27-4257-B50D-C844BF62758F}" type="presOf" srcId="{E57CF0A0-7099-4243-9AD3-A8822CFA03CD}" destId="{0BC09962-B998-4083-B8E0-BCD026BB47BE}" srcOrd="0" destOrd="1" presId="urn:microsoft.com/office/officeart/2005/8/layout/vList4"/>
    <dgm:cxn modelId="{3F3B4655-F3F9-4EA6-A84B-E3F9EAAED233}" type="presOf" srcId="{606DE2ED-5E25-47EC-9644-A8998D0054D0}" destId="{F934D77A-1552-483C-9D3B-0258DEEDF9EF}" srcOrd="0" destOrd="4" presId="urn:microsoft.com/office/officeart/2005/8/layout/vList4"/>
    <dgm:cxn modelId="{EF05DC85-F9C1-4AF6-BA08-73257A081969}" srcId="{E9D8D96E-6C8D-4996-8F78-17787C41193A}" destId="{9DB0A10F-7E36-48C4-91CA-E3C1C6849691}" srcOrd="1" destOrd="0" parTransId="{2B4FC16A-9867-453F-98F7-14B1261630C0}" sibTransId="{1FBF88C8-8337-41A0-A0EA-2CFEA43895E0}"/>
    <dgm:cxn modelId="{BF704087-AD64-4DD4-87F4-583D71235339}" srcId="{E9D8D96E-6C8D-4996-8F78-17787C41193A}" destId="{059BF6FF-30D0-4469-BDF0-F7044270A48F}" srcOrd="0" destOrd="0" parTransId="{1EE1F5A3-750D-40FB-98E8-3CD499846584}" sibTransId="{1309C7C7-CBFE-44F6-937C-EC280E4F8C28}"/>
    <dgm:cxn modelId="{B7D8C693-8AF5-47C7-BE34-6F37ABB59592}" srcId="{E9D8D96E-6C8D-4996-8F78-17787C41193A}" destId="{606DE2ED-5E25-47EC-9644-A8998D0054D0}" srcOrd="3" destOrd="0" parTransId="{E4FE1EF5-4A45-46E9-8928-02C8E57CCC15}" sibTransId="{AD752910-6BA2-4AC5-81A5-FCEBD74325EE}"/>
    <dgm:cxn modelId="{F6324799-59D1-4B84-BA7A-3048331D59C2}" srcId="{E9D8D96E-6C8D-4996-8F78-17787C41193A}" destId="{BC2FF723-A1AF-49A8-AB5C-32A46AEF76E9}" srcOrd="2" destOrd="0" parTransId="{CECCFE74-4ED4-4AAA-B2BC-AED708B5328E}" sibTransId="{F4551502-F7BE-4F6A-934B-646F21B600C4}"/>
    <dgm:cxn modelId="{6FDE7A9A-F7D6-45E8-9790-69B4FA06A1FC}" type="presOf" srcId="{E9D8D96E-6C8D-4996-8F78-17787C41193A}" destId="{F934D77A-1552-483C-9D3B-0258DEEDF9EF}" srcOrd="0" destOrd="0" presId="urn:microsoft.com/office/officeart/2005/8/layout/vList4"/>
    <dgm:cxn modelId="{3B8C58A2-6836-42CD-A2B8-6C11CCCE458E}" srcId="{82918E20-2520-424C-B76D-F30D8E261F08}" destId="{E9D8D96E-6C8D-4996-8F78-17787C41193A}" srcOrd="0" destOrd="0" parTransId="{953CBF27-795E-4961-83BE-4900212B45BC}" sibTransId="{1FA442D9-885C-4346-8DA4-D97FD7144C26}"/>
    <dgm:cxn modelId="{C073B3A2-CAAD-43BE-9726-C7DCDB203975}" type="presOf" srcId="{BC2FF723-A1AF-49A8-AB5C-32A46AEF76E9}" destId="{38AA9073-41F7-4B22-AFD2-2C0B047C09CD}" srcOrd="1" destOrd="3" presId="urn:microsoft.com/office/officeart/2005/8/layout/vList4"/>
    <dgm:cxn modelId="{B8E704A6-C75D-4701-9EC2-415349E98A3D}" type="presOf" srcId="{CE2E7294-4A31-4F8E-880F-B5EE97264440}" destId="{943C23CE-9836-48F2-9A42-D2415E1984D7}" srcOrd="1" destOrd="2" presId="urn:microsoft.com/office/officeart/2005/8/layout/vList4"/>
    <dgm:cxn modelId="{0D7CF5AE-F5AF-4E48-8CA9-A295D0DB4061}" type="presOf" srcId="{059BF6FF-30D0-4469-BDF0-F7044270A48F}" destId="{38AA9073-41F7-4B22-AFD2-2C0B047C09CD}" srcOrd="1" destOrd="1" presId="urn:microsoft.com/office/officeart/2005/8/layout/vList4"/>
    <dgm:cxn modelId="{0C1131B2-B85B-4F38-B889-8D27D4BC8558}" type="presOf" srcId="{CE2E7294-4A31-4F8E-880F-B5EE97264440}" destId="{0BC09962-B998-4083-B8E0-BCD026BB47BE}" srcOrd="0" destOrd="2" presId="urn:microsoft.com/office/officeart/2005/8/layout/vList4"/>
    <dgm:cxn modelId="{036D14B8-C19E-4B09-8B0A-C64CB362CA0E}" srcId="{82918E20-2520-424C-B76D-F30D8E261F08}" destId="{3C717AFC-F25D-4AE3-8DB2-EEF13EF33F0F}" srcOrd="1" destOrd="0" parTransId="{29D6E63D-E31A-469F-B337-2E5AEB37AF2A}" sibTransId="{6336726A-C9B5-4E39-998B-6803422E6476}"/>
    <dgm:cxn modelId="{8ECAFFC7-A5BD-46AB-AF4F-057A1448FBE9}" type="presOf" srcId="{9DB0A10F-7E36-48C4-91CA-E3C1C6849691}" destId="{38AA9073-41F7-4B22-AFD2-2C0B047C09CD}" srcOrd="1" destOrd="2" presId="urn:microsoft.com/office/officeart/2005/8/layout/vList4"/>
    <dgm:cxn modelId="{81F8DECD-B5EB-4DB7-8CA5-0A749B23C537}" type="presOf" srcId="{9DB0A10F-7E36-48C4-91CA-E3C1C6849691}" destId="{F934D77A-1552-483C-9D3B-0258DEEDF9EF}" srcOrd="0" destOrd="2" presId="urn:microsoft.com/office/officeart/2005/8/layout/vList4"/>
    <dgm:cxn modelId="{EB6F07D5-D4EC-4A82-AE03-8CEE56E3AD47}" type="presOf" srcId="{82918E20-2520-424C-B76D-F30D8E261F08}" destId="{450234BD-4B61-420A-A47A-186FECDFF973}" srcOrd="0" destOrd="0" presId="urn:microsoft.com/office/officeart/2005/8/layout/vList4"/>
    <dgm:cxn modelId="{C43981D5-7CB7-43F5-B94C-006AC8715789}" srcId="{3C717AFC-F25D-4AE3-8DB2-EEF13EF33F0F}" destId="{CE2E7294-4A31-4F8E-880F-B5EE97264440}" srcOrd="1" destOrd="0" parTransId="{4303626D-2D28-4794-833B-0A7C4992F9C2}" sibTransId="{3008C81D-18CA-440F-9857-25E98B18DB52}"/>
    <dgm:cxn modelId="{AC1571E3-BEAA-4CD3-8D10-D6A66D7359F2}" type="presOf" srcId="{3C717AFC-F25D-4AE3-8DB2-EEF13EF33F0F}" destId="{0BC09962-B998-4083-B8E0-BCD026BB47BE}" srcOrd="0" destOrd="0" presId="urn:microsoft.com/office/officeart/2005/8/layout/vList4"/>
    <dgm:cxn modelId="{8E8FDFE6-800C-4F8C-8C56-A9FA7C69734E}" type="presOf" srcId="{E9D8D96E-6C8D-4996-8F78-17787C41193A}" destId="{38AA9073-41F7-4B22-AFD2-2C0B047C09CD}" srcOrd="1" destOrd="0" presId="urn:microsoft.com/office/officeart/2005/8/layout/vList4"/>
    <dgm:cxn modelId="{F0B1EDEC-42E1-4AC1-A6A6-D1C6D19AE52A}" type="presOf" srcId="{3C717AFC-F25D-4AE3-8DB2-EEF13EF33F0F}" destId="{943C23CE-9836-48F2-9A42-D2415E1984D7}" srcOrd="1" destOrd="0" presId="urn:microsoft.com/office/officeart/2005/8/layout/vList4"/>
    <dgm:cxn modelId="{2C6AD9F3-42ED-4823-B27D-2CA6E381BFAD}" type="presOf" srcId="{059BF6FF-30D0-4469-BDF0-F7044270A48F}" destId="{F934D77A-1552-483C-9D3B-0258DEEDF9EF}" srcOrd="0" destOrd="1" presId="urn:microsoft.com/office/officeart/2005/8/layout/vList4"/>
    <dgm:cxn modelId="{B7A554B6-9B96-4EFD-9534-3FC132236D11}" type="presParOf" srcId="{450234BD-4B61-420A-A47A-186FECDFF973}" destId="{2BE74F37-9F3A-46B2-9EA0-5D55C9F0200C}" srcOrd="0" destOrd="0" presId="urn:microsoft.com/office/officeart/2005/8/layout/vList4"/>
    <dgm:cxn modelId="{DE6079B5-1095-47F8-BB54-95015087B6BD}" type="presParOf" srcId="{2BE74F37-9F3A-46B2-9EA0-5D55C9F0200C}" destId="{F934D77A-1552-483C-9D3B-0258DEEDF9EF}" srcOrd="0" destOrd="0" presId="urn:microsoft.com/office/officeart/2005/8/layout/vList4"/>
    <dgm:cxn modelId="{FC969E13-7B14-4880-8EA3-37335E019DD3}" type="presParOf" srcId="{2BE74F37-9F3A-46B2-9EA0-5D55C9F0200C}" destId="{717268AA-BC78-4036-B495-78C751FDA6EB}" srcOrd="1" destOrd="0" presId="urn:microsoft.com/office/officeart/2005/8/layout/vList4"/>
    <dgm:cxn modelId="{F3BDF896-DC7E-4B78-92E4-E09EE78B57A4}" type="presParOf" srcId="{2BE74F37-9F3A-46B2-9EA0-5D55C9F0200C}" destId="{38AA9073-41F7-4B22-AFD2-2C0B047C09CD}" srcOrd="2" destOrd="0" presId="urn:microsoft.com/office/officeart/2005/8/layout/vList4"/>
    <dgm:cxn modelId="{25E37DEA-8604-4922-B322-D630767CE402}" type="presParOf" srcId="{450234BD-4B61-420A-A47A-186FECDFF973}" destId="{B341EE8C-D4A3-441F-A1CA-5C98ACA25320}" srcOrd="1" destOrd="0" presId="urn:microsoft.com/office/officeart/2005/8/layout/vList4"/>
    <dgm:cxn modelId="{85F814FC-BD48-471C-91E5-5C55F9E5A004}" type="presParOf" srcId="{450234BD-4B61-420A-A47A-186FECDFF973}" destId="{CBB824C5-65BB-4566-9055-2599686C0C2D}" srcOrd="2" destOrd="0" presId="urn:microsoft.com/office/officeart/2005/8/layout/vList4"/>
    <dgm:cxn modelId="{32825F25-5770-4CBB-B50E-0A167D29623A}" type="presParOf" srcId="{CBB824C5-65BB-4566-9055-2599686C0C2D}" destId="{0BC09962-B998-4083-B8E0-BCD026BB47BE}" srcOrd="0" destOrd="0" presId="urn:microsoft.com/office/officeart/2005/8/layout/vList4"/>
    <dgm:cxn modelId="{CCDC3659-3569-43B6-8C8B-F4CBCB825093}" type="presParOf" srcId="{CBB824C5-65BB-4566-9055-2599686C0C2D}" destId="{C0E1B0BA-048A-427F-9401-244A8AE5D597}" srcOrd="1" destOrd="0" presId="urn:microsoft.com/office/officeart/2005/8/layout/vList4"/>
    <dgm:cxn modelId="{A99F0D56-1BF5-418C-9674-E9797593FAD4}" type="presParOf" srcId="{CBB824C5-65BB-4566-9055-2599686C0C2D}" destId="{943C23CE-9836-48F2-9A42-D2415E1984D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6185AE6-CE78-4F72-9F0F-6E2455A8C15D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5A6A3B0-E125-40E2-9EB5-425C48F4FC21}">
          <dgm:prSet phldrT="[Text]" custT="1"/>
          <dgm:spPr/>
          <dgm:t>
            <a:bodyPr/>
            <a:lstStyle/>
            <a:p>
              <a:pPr>
                <a:buNone/>
              </a:pPr>
              <a:r>
                <a:rPr lang="en-US" sz="2800" dirty="0"/>
                <a:t>The distribution of Total Claim Amount has this property </a:t>
              </a:r>
            </a:p>
            <a:p>
              <a:pPr>
                <a:buNone/>
              </a:pP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sz="2800" smtClean="0">
                      <a:latin typeface="Cambria Math" panose="02040503050406030204" pitchFamily="18" charset="0"/>
                    </a:rPr>
                    <m:t>Var</m:t>
                  </m:r>
                  <m:d>
                    <m:dPr>
                      <m:ctrlPr>
                        <a:rPr lang="en-US" sz="2800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2800" i="1">
                          <a:latin typeface="Cambria Math" panose="02040503050406030204" pitchFamily="18" charset="0"/>
                        </a:rPr>
                        <m:t>𝑋</m:t>
                      </m:r>
                    </m:e>
                  </m:d>
                  <m:r>
                    <a:rPr lang="en-US" sz="2800" i="1">
                      <a:latin typeface="Cambria Math" panose="02040503050406030204" pitchFamily="18" charset="0"/>
                    </a:rPr>
                    <m:t>=</m:t>
                  </m:r>
                  <m:r>
                    <a:rPr lang="en-US" sz="2800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𝜙</m:t>
                  </m:r>
                  <m:sSup>
                    <m:sSupPr>
                      <m:ctrlP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sup>
                  </m:sSup>
                </m:oMath>
              </a14:m>
              <a:r>
                <a:rPr lang="en-US" sz="2800" dirty="0"/>
                <a:t> where </a:t>
              </a:r>
              <a14:m>
                <m:oMath xmlns:m="http://schemas.openxmlformats.org/officeDocument/2006/math">
                  <m:r>
                    <a:rPr lang="en-US" sz="280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  <m:r>
                    <a:rPr lang="en-US" sz="2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r>
                    <a:rPr lang="en-US" sz="28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𝐸</m:t>
                  </m:r>
                  <m:d>
                    <m:dPr>
                      <m:ctrlP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e>
                  </m:d>
                </m:oMath>
              </a14:m>
              <a:endParaRPr lang="en-US" sz="2800" dirty="0"/>
            </a:p>
          </dgm:t>
        </dgm:pt>
      </mc:Choice>
      <mc:Fallback xmlns="">
        <dgm:pt modelId="{E5A6A3B0-E125-40E2-9EB5-425C48F4FC21}">
          <dgm:prSet phldrT="[Text]" custT="1"/>
          <dgm:spPr/>
          <dgm:t>
            <a:bodyPr/>
            <a:lstStyle/>
            <a:p>
              <a:pPr>
                <a:buNone/>
              </a:pPr>
              <a:r>
                <a:rPr lang="en-US" sz="2800" dirty="0"/>
                <a:t>The distribution of Total Claim Amount has this property </a:t>
              </a:r>
            </a:p>
            <a:p>
              <a:pPr>
                <a:buNone/>
              </a:pPr>
              <a:r>
                <a:rPr lang="en-US" sz="2800" i="0">
                  <a:latin typeface="Cambria Math" panose="02040503050406030204" pitchFamily="18" charset="0"/>
                </a:rPr>
                <a:t>Var(𝑋)=</a:t>
              </a:r>
              <a:r>
                <a:rPr lang="en-US" sz="28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𝜙𝜇^𝑝</a:t>
              </a:r>
              <a:r>
                <a:rPr lang="en-US" sz="2800" dirty="0"/>
                <a:t> where </a:t>
              </a:r>
              <a:r>
                <a:rPr lang="en-US" sz="28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</a:t>
              </a:r>
              <a:r>
                <a:rPr lang="en-US" sz="2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=𝐸(𝑋)</a:t>
              </a:r>
              <a:endParaRPr lang="en-US" sz="2800" dirty="0"/>
            </a:p>
          </dgm:t>
        </dgm:pt>
      </mc:Fallback>
    </mc:AlternateContent>
    <dgm:pt modelId="{F27DEC90-A3ED-4349-8365-5ABC1365DF0F}" type="parTrans" cxnId="{189ECB78-D7F1-41A2-9943-06B73F5CF1F3}">
      <dgm:prSet/>
      <dgm:spPr/>
      <dgm:t>
        <a:bodyPr/>
        <a:lstStyle/>
        <a:p>
          <a:endParaRPr lang="en-US"/>
        </a:p>
      </dgm:t>
    </dgm:pt>
    <dgm:pt modelId="{53B5EEFE-4958-4FB2-8D02-A9FC5619D4A8}" type="sibTrans" cxnId="{189ECB78-D7F1-41A2-9943-06B73F5CF1F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8817696-A8F1-4D93-9712-CC1AFEBA2637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sz="2400" b="0" i="1" smtClean="0">
                      <a:latin typeface="Cambria Math" panose="02040503050406030204" pitchFamily="18" charset="0"/>
                    </a:rPr>
                    <m:t>1&lt;</m:t>
                  </m:r>
                  <m:r>
                    <a:rPr lang="en-US" sz="2400" i="1" smtClean="0">
                      <a:latin typeface="Cambria Math" panose="02040503050406030204" pitchFamily="18" charset="0"/>
                    </a:rPr>
                    <m:t>𝑝</m:t>
                  </m:r>
                  <m:r>
                    <a:rPr lang="en-US" sz="2400" i="1" smtClean="0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sz="2400"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</m:num>
                    <m:den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den>
                  </m:f>
                  <m:r>
                    <a:rPr lang="en-US" sz="2400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&lt;2</m:t>
                  </m:r>
                </m:oMath>
              </a14:m>
              <a:r>
                <a:rPr lang="en-US" sz="2400" dirty="0"/>
                <a:t> and </a:t>
              </a:r>
              <a14:m>
                <m:oMath xmlns:m="http://schemas.openxmlformats.org/officeDocument/2006/math">
                  <m:r>
                    <a:rPr lang="en-US" sz="2400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0&lt;</m:t>
                  </m:r>
                  <m:r>
                    <a:rPr lang="en-US" sz="2400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𝜙</m:t>
                  </m:r>
                  <m:r>
                    <a:rPr lang="en-US" sz="2400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den>
                  </m:f>
                  <m:sSup>
                    <m:sSupPr>
                      <m:ctrl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e>
                    <m: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sup>
                  </m:sSup>
                  <m:sSup>
                    <m:sSupPr>
                      <m:ctrlP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</m:e>
                      </m:d>
                    </m:e>
                    <m:sup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2−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sup>
                  </m:sSup>
                </m:oMath>
              </a14:m>
              <a:endParaRPr lang="en-US" sz="2400" dirty="0"/>
            </a:p>
          </dgm:t>
        </dgm:pt>
      </mc:Choice>
      <mc:Fallback xmlns="">
        <dgm:pt modelId="{78817696-A8F1-4D93-9712-CC1AFEBA2637}">
          <dgm:prSet phldrT="[Text]" custT="1"/>
          <dgm:spPr/>
          <dgm:t>
            <a:bodyPr/>
            <a:lstStyle/>
            <a:p>
              <a:r>
                <a:rPr lang="en-US" sz="2400" b="0" i="0">
                  <a:latin typeface="Cambria Math" panose="02040503050406030204" pitchFamily="18" charset="0"/>
                </a:rPr>
                <a:t>1&lt;</a:t>
              </a:r>
              <a:r>
                <a:rPr lang="en-US" sz="2400" i="0">
                  <a:latin typeface="Cambria Math" panose="02040503050406030204" pitchFamily="18" charset="0"/>
                </a:rPr>
                <a:t>𝑝=(</a:t>
              </a:r>
              <a:r>
                <a:rPr lang="en-US" sz="24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𝛼+2)/(𝛼+1)</a:t>
              </a:r>
              <a:r>
                <a:rPr lang="en-US" sz="24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&lt;2</a:t>
              </a:r>
              <a:r>
                <a:rPr lang="en-US" sz="2400" dirty="0"/>
                <a:t> and </a:t>
              </a:r>
              <a:r>
                <a:rPr lang="en-US" sz="24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0&lt;</a:t>
              </a:r>
              <a:r>
                <a:rPr lang="en-US" sz="24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𝜙=1/(2−𝑝) 𝜆^(1−𝑝) (𝛼/𝛽)^(2−𝑝)</a:t>
              </a:r>
              <a:endParaRPr lang="en-US" sz="2400" dirty="0"/>
            </a:p>
          </dgm:t>
        </dgm:pt>
      </mc:Fallback>
    </mc:AlternateContent>
    <dgm:pt modelId="{43098FF5-3215-435E-87BA-BFB13546942F}" type="parTrans" cxnId="{7F994458-E6EA-454E-8AE2-9B33D283B776}">
      <dgm:prSet/>
      <dgm:spPr/>
      <dgm:t>
        <a:bodyPr/>
        <a:lstStyle/>
        <a:p>
          <a:endParaRPr lang="en-US"/>
        </a:p>
      </dgm:t>
    </dgm:pt>
    <dgm:pt modelId="{01A7A8E3-C8C1-46C7-8788-EDBA762C1B2F}" type="sibTrans" cxnId="{7F994458-E6EA-454E-8AE2-9B33D283B77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2AA034D-3175-4C12-81C9-6BC1AB49AC79}">
          <dgm:prSet phldrT="[Text]"/>
          <dgm:spPr/>
          <dgm:t>
            <a:bodyPr/>
            <a:lstStyle/>
            <a:p>
              <a:r>
                <a:rPr lang="en-US" dirty="0"/>
                <a:t>As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𝛼</m:t>
                  </m:r>
                  <m:r>
                    <a:rPr lang="en-US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→∞</m:t>
                  </m:r>
                </m:oMath>
              </a14:m>
              <a:r>
                <a:rPr lang="en-US" dirty="0"/>
                <a:t>, then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𝑝</m:t>
                  </m:r>
                  <m:r>
                    <a:rPr lang="en-US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1</m:t>
                  </m:r>
                </m:oMath>
              </a14:m>
              <a:r>
                <a:rPr lang="en-US" dirty="0"/>
                <a:t>.  This distribution looks like a Poisson distribution.</a:t>
              </a:r>
            </a:p>
          </dgm:t>
        </dgm:pt>
      </mc:Choice>
      <mc:Fallback xmlns="">
        <dgm:pt modelId="{82AA034D-3175-4C12-81C9-6BC1AB49AC79}">
          <dgm:prSet phldrT="[Text]"/>
          <dgm:spPr/>
          <dgm:t>
            <a:bodyPr/>
            <a:lstStyle/>
            <a:p>
              <a:r>
                <a:rPr lang="en-US" dirty="0"/>
                <a:t>As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𝛼→∞</a:t>
              </a:r>
              <a:r>
                <a:rPr lang="en-US" dirty="0"/>
                <a:t>, then </a:t>
              </a:r>
              <a:r>
                <a:rPr lang="en-US" i="0">
                  <a:latin typeface="Cambria Math" panose="02040503050406030204" pitchFamily="18" charset="0"/>
                </a:rPr>
                <a:t>𝑝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→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r>
                <a:rPr lang="en-US" dirty="0"/>
                <a:t>.  This distribution looks like a Poisson distribution.</a:t>
              </a:r>
            </a:p>
          </dgm:t>
        </dgm:pt>
      </mc:Fallback>
    </mc:AlternateContent>
    <dgm:pt modelId="{0847162D-71D0-4E7D-A42A-149558AFA266}" type="parTrans" cxnId="{9258D206-E65A-46AB-991B-BC2B30618E76}">
      <dgm:prSet/>
      <dgm:spPr/>
      <dgm:t>
        <a:bodyPr/>
        <a:lstStyle/>
        <a:p>
          <a:endParaRPr lang="en-US"/>
        </a:p>
      </dgm:t>
    </dgm:pt>
    <dgm:pt modelId="{A9D0B7AF-BB3F-487E-88BC-D55A641CCD15}" type="sibTrans" cxnId="{9258D206-E65A-46AB-991B-BC2B30618E7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C4ED579-CC1B-451D-80D8-B9900AA4132E}">
          <dgm:prSet phldrT="[Text]"/>
          <dgm:spPr/>
          <dgm:t>
            <a:bodyPr/>
            <a:lstStyle/>
            <a:p>
              <a:r>
                <a:rPr lang="en-US" dirty="0"/>
                <a:t>For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1&lt;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𝑝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&lt;2</m:t>
                  </m:r>
                </m:oMath>
              </a14:m>
              <a:r>
                <a:rPr lang="en-US" dirty="0"/>
                <a:t>, the Tweedie distribution is “between” a Poisson and a Gamma.</a:t>
              </a:r>
            </a:p>
          </dgm:t>
        </dgm:pt>
      </mc:Choice>
      <mc:Fallback xmlns="">
        <dgm:pt modelId="{AC4ED579-CC1B-451D-80D8-B9900AA4132E}">
          <dgm:prSet phldrT="[Text]"/>
          <dgm:spPr/>
          <dgm:t>
            <a:bodyPr/>
            <a:lstStyle/>
            <a:p>
              <a:r>
                <a:rPr lang="en-US" dirty="0"/>
                <a:t>For </a:t>
              </a:r>
              <a:r>
                <a:rPr lang="en-US" b="0" i="0">
                  <a:latin typeface="Cambria Math" panose="02040503050406030204" pitchFamily="18" charset="0"/>
                </a:rPr>
                <a:t>1&lt;𝑝&lt;2</a:t>
              </a:r>
              <a:r>
                <a:rPr lang="en-US" dirty="0"/>
                <a:t>, the Tweedie distribution is “between” a Poisson and a Gamma.</a:t>
              </a:r>
            </a:p>
          </dgm:t>
        </dgm:pt>
      </mc:Fallback>
    </mc:AlternateContent>
    <dgm:pt modelId="{A8333DB8-D9B2-444B-917F-C0822F426FFD}" type="parTrans" cxnId="{65C91400-FBC4-46EE-9AA5-51166B525951}">
      <dgm:prSet/>
      <dgm:spPr/>
      <dgm:t>
        <a:bodyPr/>
        <a:lstStyle/>
        <a:p>
          <a:endParaRPr lang="en-US"/>
        </a:p>
      </dgm:t>
    </dgm:pt>
    <dgm:pt modelId="{660DE180-028A-418B-AD2A-B85A18F487BE}" type="sibTrans" cxnId="{65C91400-FBC4-46EE-9AA5-51166B525951}">
      <dgm:prSet/>
      <dgm:spPr/>
      <dgm:t>
        <a:bodyPr/>
        <a:lstStyle/>
        <a:p>
          <a:endParaRPr lang="en-US"/>
        </a:p>
      </dgm:t>
    </dgm:pt>
    <dgm:pt modelId="{E4413393-6DAB-4B30-AB5B-250C9709694D}">
      <dgm:prSet phldrT="[Text]" custT="1"/>
      <dgm:spPr/>
      <dgm:t>
        <a:bodyPr/>
        <a:lstStyle/>
        <a:p>
          <a:r>
            <a:rPr lang="en-US" sz="2600" dirty="0"/>
            <a:t>The distribution is a Tweedie distribution.</a:t>
          </a:r>
        </a:p>
      </dgm:t>
    </dgm:pt>
    <dgm:pt modelId="{3A8DC3F4-6702-4869-B0F3-4BCEBF4AEBB7}" type="parTrans" cxnId="{B62D2DDF-2BEA-462A-BFF6-10A459E08F1B}">
      <dgm:prSet/>
      <dgm:spPr/>
      <dgm:t>
        <a:bodyPr/>
        <a:lstStyle/>
        <a:p>
          <a:endParaRPr lang="en-US"/>
        </a:p>
      </dgm:t>
    </dgm:pt>
    <dgm:pt modelId="{0F1EB4E7-3C3C-4370-AA1E-D3721F024CC9}" type="sibTrans" cxnId="{B62D2DDF-2BEA-462A-BFF6-10A459E08F1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EB436FD-49DE-4E1D-A70A-A02D32CFC7D1}">
          <dgm:prSet phldrT="[Text]"/>
          <dgm:spPr/>
          <dgm:t>
            <a:bodyPr/>
            <a:lstStyle/>
            <a:p>
              <a:r>
                <a:rPr lang="en-US" dirty="0"/>
                <a:t>As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𝛼</m:t>
                  </m:r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→0</m:t>
                  </m:r>
                </m:oMath>
              </a14:m>
              <a:r>
                <a:rPr lang="en-US" dirty="0"/>
                <a:t>, then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𝑝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→2</m:t>
                  </m:r>
                </m:oMath>
              </a14:m>
              <a:r>
                <a:rPr lang="en-US" dirty="0"/>
                <a:t>.  This distribution looks like a Gamma distribution.</a:t>
              </a:r>
            </a:p>
          </dgm:t>
        </dgm:pt>
      </mc:Choice>
      <mc:Fallback xmlns="">
        <dgm:pt modelId="{FEB436FD-49DE-4E1D-A70A-A02D32CFC7D1}">
          <dgm:prSet phldrT="[Text]"/>
          <dgm:spPr/>
          <dgm:t>
            <a:bodyPr/>
            <a:lstStyle/>
            <a:p>
              <a:r>
                <a:rPr lang="en-US" dirty="0"/>
                <a:t>As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𝛼→0</a:t>
              </a:r>
              <a:r>
                <a:rPr lang="en-US" dirty="0"/>
                <a:t>, then </a:t>
              </a:r>
              <a:r>
                <a:rPr lang="en-US" b="0" i="0">
                  <a:latin typeface="Cambria Math" panose="02040503050406030204" pitchFamily="18" charset="0"/>
                </a:rPr>
                <a:t>𝑝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→2</a:t>
              </a:r>
              <a:r>
                <a:rPr lang="en-US" dirty="0"/>
                <a:t>.  This distribution looks like a Gamma distribution.</a:t>
              </a:r>
            </a:p>
          </dgm:t>
        </dgm:pt>
      </mc:Fallback>
    </mc:AlternateContent>
    <dgm:pt modelId="{576009EC-B5B3-45BA-9AE5-8AAEB8581DA1}" type="parTrans" cxnId="{6A876098-1A52-4749-A158-596E4D3E8B90}">
      <dgm:prSet/>
      <dgm:spPr/>
      <dgm:t>
        <a:bodyPr/>
        <a:lstStyle/>
        <a:p>
          <a:endParaRPr lang="en-US"/>
        </a:p>
      </dgm:t>
    </dgm:pt>
    <dgm:pt modelId="{490E37B5-1F54-499B-BD7E-DD69EE8947DB}" type="sibTrans" cxnId="{6A876098-1A52-4749-A158-596E4D3E8B90}">
      <dgm:prSet/>
      <dgm:spPr/>
      <dgm:t>
        <a:bodyPr/>
        <a:lstStyle/>
        <a:p>
          <a:endParaRPr lang="en-US"/>
        </a:p>
      </dgm:t>
    </dgm:pt>
    <dgm:pt modelId="{A8438FC9-E6DC-4B51-A947-3F604CC52143}" type="pres">
      <dgm:prSet presAssocID="{56185AE6-CE78-4F72-9F0F-6E2455A8C15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940608B-D6AB-4C12-9FA4-82A7BCF9E281}" type="pres">
      <dgm:prSet presAssocID="{E5A6A3B0-E125-40E2-9EB5-425C48F4FC21}" presName="vertOne" presStyleCnt="0"/>
      <dgm:spPr/>
    </dgm:pt>
    <dgm:pt modelId="{640F0A46-2D20-4C4E-8A1E-CA8EA1D3CE92}" type="pres">
      <dgm:prSet presAssocID="{E5A6A3B0-E125-40E2-9EB5-425C48F4FC21}" presName="txOne" presStyleLbl="node0" presStyleIdx="0" presStyleCnt="1">
        <dgm:presLayoutVars>
          <dgm:chPref val="3"/>
        </dgm:presLayoutVars>
      </dgm:prSet>
      <dgm:spPr/>
    </dgm:pt>
    <dgm:pt modelId="{3CA486E5-283C-4E60-92F4-6758EB12656D}" type="pres">
      <dgm:prSet presAssocID="{E5A6A3B0-E125-40E2-9EB5-425C48F4FC21}" presName="parTransOne" presStyleCnt="0"/>
      <dgm:spPr/>
    </dgm:pt>
    <dgm:pt modelId="{B869FF67-BE67-4B55-B2F8-D1C8ECCFF6E9}" type="pres">
      <dgm:prSet presAssocID="{E5A6A3B0-E125-40E2-9EB5-425C48F4FC21}" presName="horzOne" presStyleCnt="0"/>
      <dgm:spPr/>
    </dgm:pt>
    <dgm:pt modelId="{BFDFB3D3-6EA4-4C21-A802-4775CE17BA49}" type="pres">
      <dgm:prSet presAssocID="{78817696-A8F1-4D93-9712-CC1AFEBA2637}" presName="vertTwo" presStyleCnt="0"/>
      <dgm:spPr/>
    </dgm:pt>
    <dgm:pt modelId="{6B5AB6A5-0E9C-4B86-B26A-9BF69ACE1403}" type="pres">
      <dgm:prSet presAssocID="{78817696-A8F1-4D93-9712-CC1AFEBA2637}" presName="txTwo" presStyleLbl="node2" presStyleIdx="0" presStyleCnt="2">
        <dgm:presLayoutVars>
          <dgm:chPref val="3"/>
        </dgm:presLayoutVars>
      </dgm:prSet>
      <dgm:spPr/>
    </dgm:pt>
    <dgm:pt modelId="{AF3905C8-4859-414A-B29F-82A027EFBDF9}" type="pres">
      <dgm:prSet presAssocID="{78817696-A8F1-4D93-9712-CC1AFEBA2637}" presName="parTransTwo" presStyleCnt="0"/>
      <dgm:spPr/>
    </dgm:pt>
    <dgm:pt modelId="{780A1503-BC82-4DE0-A585-08E581C091A3}" type="pres">
      <dgm:prSet presAssocID="{78817696-A8F1-4D93-9712-CC1AFEBA2637}" presName="horzTwo" presStyleCnt="0"/>
      <dgm:spPr/>
    </dgm:pt>
    <dgm:pt modelId="{5D3B2346-794D-4845-AD35-6DE8D6F1DCCE}" type="pres">
      <dgm:prSet presAssocID="{82AA034D-3175-4C12-81C9-6BC1AB49AC79}" presName="vertThree" presStyleCnt="0"/>
      <dgm:spPr/>
    </dgm:pt>
    <dgm:pt modelId="{AC2996A8-3146-469F-AFE4-2BAC536E46EF}" type="pres">
      <dgm:prSet presAssocID="{82AA034D-3175-4C12-81C9-6BC1AB49AC79}" presName="txThree" presStyleLbl="node3" presStyleIdx="0" presStyleCnt="3">
        <dgm:presLayoutVars>
          <dgm:chPref val="3"/>
        </dgm:presLayoutVars>
      </dgm:prSet>
      <dgm:spPr/>
    </dgm:pt>
    <dgm:pt modelId="{9289C952-EF84-4175-9363-CD13CD567750}" type="pres">
      <dgm:prSet presAssocID="{82AA034D-3175-4C12-81C9-6BC1AB49AC79}" presName="horzThree" presStyleCnt="0"/>
      <dgm:spPr/>
    </dgm:pt>
    <dgm:pt modelId="{F27704E9-524A-44F9-A951-EBC802DA8236}" type="pres">
      <dgm:prSet presAssocID="{A9D0B7AF-BB3F-487E-88BC-D55A641CCD15}" presName="sibSpaceThree" presStyleCnt="0"/>
      <dgm:spPr/>
    </dgm:pt>
    <dgm:pt modelId="{65D6FC59-CB12-4427-8FEB-5BC73BE3EF3E}" type="pres">
      <dgm:prSet presAssocID="{AC4ED579-CC1B-451D-80D8-B9900AA4132E}" presName="vertThree" presStyleCnt="0"/>
      <dgm:spPr/>
    </dgm:pt>
    <dgm:pt modelId="{CD3D5408-EBE1-466B-AF2C-270187CB1EDC}" type="pres">
      <dgm:prSet presAssocID="{AC4ED579-CC1B-451D-80D8-B9900AA4132E}" presName="txThree" presStyleLbl="node3" presStyleIdx="1" presStyleCnt="3">
        <dgm:presLayoutVars>
          <dgm:chPref val="3"/>
        </dgm:presLayoutVars>
      </dgm:prSet>
      <dgm:spPr/>
    </dgm:pt>
    <dgm:pt modelId="{D0E886EB-A18E-4ABE-A9FD-D9A57C3BBAB6}" type="pres">
      <dgm:prSet presAssocID="{AC4ED579-CC1B-451D-80D8-B9900AA4132E}" presName="horzThree" presStyleCnt="0"/>
      <dgm:spPr/>
    </dgm:pt>
    <dgm:pt modelId="{C784D881-8865-4A83-90FB-568285A8837F}" type="pres">
      <dgm:prSet presAssocID="{01A7A8E3-C8C1-46C7-8788-EDBA762C1B2F}" presName="sibSpaceTwo" presStyleCnt="0"/>
      <dgm:spPr/>
    </dgm:pt>
    <dgm:pt modelId="{D6980C23-7DEB-4E01-B6EB-77FFB01967EA}" type="pres">
      <dgm:prSet presAssocID="{E4413393-6DAB-4B30-AB5B-250C9709694D}" presName="vertTwo" presStyleCnt="0"/>
      <dgm:spPr/>
    </dgm:pt>
    <dgm:pt modelId="{142CDC78-4769-4458-82E8-E926C9C5C872}" type="pres">
      <dgm:prSet presAssocID="{E4413393-6DAB-4B30-AB5B-250C9709694D}" presName="txTwo" presStyleLbl="node2" presStyleIdx="1" presStyleCnt="2">
        <dgm:presLayoutVars>
          <dgm:chPref val="3"/>
        </dgm:presLayoutVars>
      </dgm:prSet>
      <dgm:spPr/>
    </dgm:pt>
    <dgm:pt modelId="{58C07BAC-7CCC-41E3-8B30-43076F039459}" type="pres">
      <dgm:prSet presAssocID="{E4413393-6DAB-4B30-AB5B-250C9709694D}" presName="parTransTwo" presStyleCnt="0"/>
      <dgm:spPr/>
    </dgm:pt>
    <dgm:pt modelId="{BAF8AA61-ACF0-4B60-9D5E-47F0A90B7CE2}" type="pres">
      <dgm:prSet presAssocID="{E4413393-6DAB-4B30-AB5B-250C9709694D}" presName="horzTwo" presStyleCnt="0"/>
      <dgm:spPr/>
    </dgm:pt>
    <dgm:pt modelId="{836B9674-9327-4FE8-8A7D-4B7A57F5D251}" type="pres">
      <dgm:prSet presAssocID="{FEB436FD-49DE-4E1D-A70A-A02D32CFC7D1}" presName="vertThree" presStyleCnt="0"/>
      <dgm:spPr/>
    </dgm:pt>
    <dgm:pt modelId="{69A37837-94EF-4130-BE9D-C23A1EA0808E}" type="pres">
      <dgm:prSet presAssocID="{FEB436FD-49DE-4E1D-A70A-A02D32CFC7D1}" presName="txThree" presStyleLbl="node3" presStyleIdx="2" presStyleCnt="3">
        <dgm:presLayoutVars>
          <dgm:chPref val="3"/>
        </dgm:presLayoutVars>
      </dgm:prSet>
      <dgm:spPr/>
    </dgm:pt>
    <dgm:pt modelId="{D4011C60-40A4-49A7-AA15-B61095948CD1}" type="pres">
      <dgm:prSet presAssocID="{FEB436FD-49DE-4E1D-A70A-A02D32CFC7D1}" presName="horzThree" presStyleCnt="0"/>
      <dgm:spPr/>
    </dgm:pt>
  </dgm:ptLst>
  <dgm:cxnLst>
    <dgm:cxn modelId="{65C91400-FBC4-46EE-9AA5-51166B525951}" srcId="{78817696-A8F1-4D93-9712-CC1AFEBA2637}" destId="{AC4ED579-CC1B-451D-80D8-B9900AA4132E}" srcOrd="1" destOrd="0" parTransId="{A8333DB8-D9B2-444B-917F-C0822F426FFD}" sibTransId="{660DE180-028A-418B-AD2A-B85A18F487BE}"/>
    <dgm:cxn modelId="{95AAAA06-58BF-496F-9D85-12F0034307B8}" type="presOf" srcId="{AC4ED579-CC1B-451D-80D8-B9900AA4132E}" destId="{CD3D5408-EBE1-466B-AF2C-270187CB1EDC}" srcOrd="0" destOrd="0" presId="urn:microsoft.com/office/officeart/2005/8/layout/hierarchy4"/>
    <dgm:cxn modelId="{9258D206-E65A-46AB-991B-BC2B30618E76}" srcId="{78817696-A8F1-4D93-9712-CC1AFEBA2637}" destId="{82AA034D-3175-4C12-81C9-6BC1AB49AC79}" srcOrd="0" destOrd="0" parTransId="{0847162D-71D0-4E7D-A42A-149558AFA266}" sibTransId="{A9D0B7AF-BB3F-487E-88BC-D55A641CCD15}"/>
    <dgm:cxn modelId="{CAFDD741-1261-43EC-A84B-38424C0D1684}" type="presOf" srcId="{FEB436FD-49DE-4E1D-A70A-A02D32CFC7D1}" destId="{69A37837-94EF-4130-BE9D-C23A1EA0808E}" srcOrd="0" destOrd="0" presId="urn:microsoft.com/office/officeart/2005/8/layout/hierarchy4"/>
    <dgm:cxn modelId="{637EDA69-A7F6-4F9D-BFDE-F4AF57E2074A}" type="presOf" srcId="{E4413393-6DAB-4B30-AB5B-250C9709694D}" destId="{142CDC78-4769-4458-82E8-E926C9C5C872}" srcOrd="0" destOrd="0" presId="urn:microsoft.com/office/officeart/2005/8/layout/hierarchy4"/>
    <dgm:cxn modelId="{5D6B0F6B-4299-4DDB-A445-67B52BE8922A}" type="presOf" srcId="{E5A6A3B0-E125-40E2-9EB5-425C48F4FC21}" destId="{640F0A46-2D20-4C4E-8A1E-CA8EA1D3CE92}" srcOrd="0" destOrd="0" presId="urn:microsoft.com/office/officeart/2005/8/layout/hierarchy4"/>
    <dgm:cxn modelId="{7F994458-E6EA-454E-8AE2-9B33D283B776}" srcId="{E5A6A3B0-E125-40E2-9EB5-425C48F4FC21}" destId="{78817696-A8F1-4D93-9712-CC1AFEBA2637}" srcOrd="0" destOrd="0" parTransId="{43098FF5-3215-435E-87BA-BFB13546942F}" sibTransId="{01A7A8E3-C8C1-46C7-8788-EDBA762C1B2F}"/>
    <dgm:cxn modelId="{189ECB78-D7F1-41A2-9943-06B73F5CF1F3}" srcId="{56185AE6-CE78-4F72-9F0F-6E2455A8C15D}" destId="{E5A6A3B0-E125-40E2-9EB5-425C48F4FC21}" srcOrd="0" destOrd="0" parTransId="{F27DEC90-A3ED-4349-8365-5ABC1365DF0F}" sibTransId="{53B5EEFE-4958-4FB2-8D02-A9FC5619D4A8}"/>
    <dgm:cxn modelId="{52EE977C-BABE-4426-93B7-9A42298B535D}" type="presOf" srcId="{56185AE6-CE78-4F72-9F0F-6E2455A8C15D}" destId="{A8438FC9-E6DC-4B51-A947-3F604CC52143}" srcOrd="0" destOrd="0" presId="urn:microsoft.com/office/officeart/2005/8/layout/hierarchy4"/>
    <dgm:cxn modelId="{5514FF8B-0567-4E2B-B7EB-0189A1C1D92B}" type="presOf" srcId="{78817696-A8F1-4D93-9712-CC1AFEBA2637}" destId="{6B5AB6A5-0E9C-4B86-B26A-9BF69ACE1403}" srcOrd="0" destOrd="0" presId="urn:microsoft.com/office/officeart/2005/8/layout/hierarchy4"/>
    <dgm:cxn modelId="{6A876098-1A52-4749-A158-596E4D3E8B90}" srcId="{E4413393-6DAB-4B30-AB5B-250C9709694D}" destId="{FEB436FD-49DE-4E1D-A70A-A02D32CFC7D1}" srcOrd="0" destOrd="0" parTransId="{576009EC-B5B3-45BA-9AE5-8AAEB8581DA1}" sibTransId="{490E37B5-1F54-499B-BD7E-DD69EE8947DB}"/>
    <dgm:cxn modelId="{1D106B99-5D87-4249-B317-D6579BD847B7}" type="presOf" srcId="{82AA034D-3175-4C12-81C9-6BC1AB49AC79}" destId="{AC2996A8-3146-469F-AFE4-2BAC536E46EF}" srcOrd="0" destOrd="0" presId="urn:microsoft.com/office/officeart/2005/8/layout/hierarchy4"/>
    <dgm:cxn modelId="{B62D2DDF-2BEA-462A-BFF6-10A459E08F1B}" srcId="{E5A6A3B0-E125-40E2-9EB5-425C48F4FC21}" destId="{E4413393-6DAB-4B30-AB5B-250C9709694D}" srcOrd="1" destOrd="0" parTransId="{3A8DC3F4-6702-4869-B0F3-4BCEBF4AEBB7}" sibTransId="{0F1EB4E7-3C3C-4370-AA1E-D3721F024CC9}"/>
    <dgm:cxn modelId="{C0BD8276-E548-4C8F-9BEA-680C3A5F4ED8}" type="presParOf" srcId="{A8438FC9-E6DC-4B51-A947-3F604CC52143}" destId="{F940608B-D6AB-4C12-9FA4-82A7BCF9E281}" srcOrd="0" destOrd="0" presId="urn:microsoft.com/office/officeart/2005/8/layout/hierarchy4"/>
    <dgm:cxn modelId="{D348658D-BD6C-4835-B386-BE9A7574FBFC}" type="presParOf" srcId="{F940608B-D6AB-4C12-9FA4-82A7BCF9E281}" destId="{640F0A46-2D20-4C4E-8A1E-CA8EA1D3CE92}" srcOrd="0" destOrd="0" presId="urn:microsoft.com/office/officeart/2005/8/layout/hierarchy4"/>
    <dgm:cxn modelId="{60DC9722-22B4-4396-A000-A05FC0B126D0}" type="presParOf" srcId="{F940608B-D6AB-4C12-9FA4-82A7BCF9E281}" destId="{3CA486E5-283C-4E60-92F4-6758EB12656D}" srcOrd="1" destOrd="0" presId="urn:microsoft.com/office/officeart/2005/8/layout/hierarchy4"/>
    <dgm:cxn modelId="{1FBE0CD5-346F-43B0-94D2-B480DB5358A2}" type="presParOf" srcId="{F940608B-D6AB-4C12-9FA4-82A7BCF9E281}" destId="{B869FF67-BE67-4B55-B2F8-D1C8ECCFF6E9}" srcOrd="2" destOrd="0" presId="urn:microsoft.com/office/officeart/2005/8/layout/hierarchy4"/>
    <dgm:cxn modelId="{F8B72B7F-0B6B-4B4D-B711-6F83BAAC0D42}" type="presParOf" srcId="{B869FF67-BE67-4B55-B2F8-D1C8ECCFF6E9}" destId="{BFDFB3D3-6EA4-4C21-A802-4775CE17BA49}" srcOrd="0" destOrd="0" presId="urn:microsoft.com/office/officeart/2005/8/layout/hierarchy4"/>
    <dgm:cxn modelId="{FB9B0155-00EA-4964-91FD-06C4BF17DD78}" type="presParOf" srcId="{BFDFB3D3-6EA4-4C21-A802-4775CE17BA49}" destId="{6B5AB6A5-0E9C-4B86-B26A-9BF69ACE1403}" srcOrd="0" destOrd="0" presId="urn:microsoft.com/office/officeart/2005/8/layout/hierarchy4"/>
    <dgm:cxn modelId="{E84567F4-2BCD-4C27-92C3-EE98B888EEF0}" type="presParOf" srcId="{BFDFB3D3-6EA4-4C21-A802-4775CE17BA49}" destId="{AF3905C8-4859-414A-B29F-82A027EFBDF9}" srcOrd="1" destOrd="0" presId="urn:microsoft.com/office/officeart/2005/8/layout/hierarchy4"/>
    <dgm:cxn modelId="{F5352DB8-1BAA-4558-B93C-CC64FA27B8E1}" type="presParOf" srcId="{BFDFB3D3-6EA4-4C21-A802-4775CE17BA49}" destId="{780A1503-BC82-4DE0-A585-08E581C091A3}" srcOrd="2" destOrd="0" presId="urn:microsoft.com/office/officeart/2005/8/layout/hierarchy4"/>
    <dgm:cxn modelId="{531C082D-7AA8-4E42-ACCF-1B81359C85E9}" type="presParOf" srcId="{780A1503-BC82-4DE0-A585-08E581C091A3}" destId="{5D3B2346-794D-4845-AD35-6DE8D6F1DCCE}" srcOrd="0" destOrd="0" presId="urn:microsoft.com/office/officeart/2005/8/layout/hierarchy4"/>
    <dgm:cxn modelId="{2006BB38-1102-4F15-A5BC-3111E54142BE}" type="presParOf" srcId="{5D3B2346-794D-4845-AD35-6DE8D6F1DCCE}" destId="{AC2996A8-3146-469F-AFE4-2BAC536E46EF}" srcOrd="0" destOrd="0" presId="urn:microsoft.com/office/officeart/2005/8/layout/hierarchy4"/>
    <dgm:cxn modelId="{EFF517AA-B5FE-44D4-B6D9-1D366B225222}" type="presParOf" srcId="{5D3B2346-794D-4845-AD35-6DE8D6F1DCCE}" destId="{9289C952-EF84-4175-9363-CD13CD567750}" srcOrd="1" destOrd="0" presId="urn:microsoft.com/office/officeart/2005/8/layout/hierarchy4"/>
    <dgm:cxn modelId="{57AB44A4-7B0E-4704-BF89-2FA1EE77502D}" type="presParOf" srcId="{780A1503-BC82-4DE0-A585-08E581C091A3}" destId="{F27704E9-524A-44F9-A951-EBC802DA8236}" srcOrd="1" destOrd="0" presId="urn:microsoft.com/office/officeart/2005/8/layout/hierarchy4"/>
    <dgm:cxn modelId="{D1641F85-0C44-4738-B29D-F0334671DE28}" type="presParOf" srcId="{780A1503-BC82-4DE0-A585-08E581C091A3}" destId="{65D6FC59-CB12-4427-8FEB-5BC73BE3EF3E}" srcOrd="2" destOrd="0" presId="urn:microsoft.com/office/officeart/2005/8/layout/hierarchy4"/>
    <dgm:cxn modelId="{C9F2A478-32C1-4FDF-AE81-713B7350551B}" type="presParOf" srcId="{65D6FC59-CB12-4427-8FEB-5BC73BE3EF3E}" destId="{CD3D5408-EBE1-466B-AF2C-270187CB1EDC}" srcOrd="0" destOrd="0" presId="urn:microsoft.com/office/officeart/2005/8/layout/hierarchy4"/>
    <dgm:cxn modelId="{E2512A6A-8445-42F1-9C06-09F686ABC4B4}" type="presParOf" srcId="{65D6FC59-CB12-4427-8FEB-5BC73BE3EF3E}" destId="{D0E886EB-A18E-4ABE-A9FD-D9A57C3BBAB6}" srcOrd="1" destOrd="0" presId="urn:microsoft.com/office/officeart/2005/8/layout/hierarchy4"/>
    <dgm:cxn modelId="{F6271F4A-6BFD-4DDE-B43C-891DA33F0F07}" type="presParOf" srcId="{B869FF67-BE67-4B55-B2F8-D1C8ECCFF6E9}" destId="{C784D881-8865-4A83-90FB-568285A8837F}" srcOrd="1" destOrd="0" presId="urn:microsoft.com/office/officeart/2005/8/layout/hierarchy4"/>
    <dgm:cxn modelId="{7EF98758-6998-4EE7-9BEE-95469654575C}" type="presParOf" srcId="{B869FF67-BE67-4B55-B2F8-D1C8ECCFF6E9}" destId="{D6980C23-7DEB-4E01-B6EB-77FFB01967EA}" srcOrd="2" destOrd="0" presId="urn:microsoft.com/office/officeart/2005/8/layout/hierarchy4"/>
    <dgm:cxn modelId="{78EA13A2-175C-49EE-A051-0944ADCA4660}" type="presParOf" srcId="{D6980C23-7DEB-4E01-B6EB-77FFB01967EA}" destId="{142CDC78-4769-4458-82E8-E926C9C5C872}" srcOrd="0" destOrd="0" presId="urn:microsoft.com/office/officeart/2005/8/layout/hierarchy4"/>
    <dgm:cxn modelId="{9C32728E-E9F4-42F3-A016-80E32E054B3D}" type="presParOf" srcId="{D6980C23-7DEB-4E01-B6EB-77FFB01967EA}" destId="{58C07BAC-7CCC-41E3-8B30-43076F039459}" srcOrd="1" destOrd="0" presId="urn:microsoft.com/office/officeart/2005/8/layout/hierarchy4"/>
    <dgm:cxn modelId="{5777E969-3BC2-43F6-ADC4-3CF36D3225E2}" type="presParOf" srcId="{D6980C23-7DEB-4E01-B6EB-77FFB01967EA}" destId="{BAF8AA61-ACF0-4B60-9D5E-47F0A90B7CE2}" srcOrd="2" destOrd="0" presId="urn:microsoft.com/office/officeart/2005/8/layout/hierarchy4"/>
    <dgm:cxn modelId="{C4A6C8D9-5E38-44D6-B28A-C8B4F4B9DF93}" type="presParOf" srcId="{BAF8AA61-ACF0-4B60-9D5E-47F0A90B7CE2}" destId="{836B9674-9327-4FE8-8A7D-4B7A57F5D251}" srcOrd="0" destOrd="0" presId="urn:microsoft.com/office/officeart/2005/8/layout/hierarchy4"/>
    <dgm:cxn modelId="{30FEED5F-DDEF-42B0-9856-EDC05C133A55}" type="presParOf" srcId="{836B9674-9327-4FE8-8A7D-4B7A57F5D251}" destId="{69A37837-94EF-4130-BE9D-C23A1EA0808E}" srcOrd="0" destOrd="0" presId="urn:microsoft.com/office/officeart/2005/8/layout/hierarchy4"/>
    <dgm:cxn modelId="{B0091A4A-1FCD-4E90-A431-2A5CF60B3F78}" type="presParOf" srcId="{836B9674-9327-4FE8-8A7D-4B7A57F5D251}" destId="{D4011C60-40A4-49A7-AA15-B61095948CD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6185AE6-CE78-4F72-9F0F-6E2455A8C15D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A6A3B0-E125-40E2-9EB5-425C48F4FC21}">
      <dgm:prSet phldrT="[Text]" custT="1"/>
      <dgm:spPr>
        <a:blipFill>
          <a:blip xmlns:r="http://schemas.openxmlformats.org/officeDocument/2006/relationships" r:embed="rId1"/>
          <a:stretch>
            <a:fillRect b="-45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27DEC90-A3ED-4349-8365-5ABC1365DF0F}" type="parTrans" cxnId="{189ECB78-D7F1-41A2-9943-06B73F5CF1F3}">
      <dgm:prSet/>
      <dgm:spPr/>
      <dgm:t>
        <a:bodyPr/>
        <a:lstStyle/>
        <a:p>
          <a:endParaRPr lang="en-US"/>
        </a:p>
      </dgm:t>
    </dgm:pt>
    <dgm:pt modelId="{53B5EEFE-4958-4FB2-8D02-A9FC5619D4A8}" type="sibTrans" cxnId="{189ECB78-D7F1-41A2-9943-06B73F5CF1F3}">
      <dgm:prSet/>
      <dgm:spPr/>
      <dgm:t>
        <a:bodyPr/>
        <a:lstStyle/>
        <a:p>
          <a:endParaRPr lang="en-US"/>
        </a:p>
      </dgm:t>
    </dgm:pt>
    <dgm:pt modelId="{78817696-A8F1-4D93-9712-CC1AFEBA2637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3098FF5-3215-435E-87BA-BFB13546942F}" type="parTrans" cxnId="{7F994458-E6EA-454E-8AE2-9B33D283B776}">
      <dgm:prSet/>
      <dgm:spPr/>
      <dgm:t>
        <a:bodyPr/>
        <a:lstStyle/>
        <a:p>
          <a:endParaRPr lang="en-US"/>
        </a:p>
      </dgm:t>
    </dgm:pt>
    <dgm:pt modelId="{01A7A8E3-C8C1-46C7-8788-EDBA762C1B2F}" type="sibTrans" cxnId="{7F994458-E6EA-454E-8AE2-9B33D283B776}">
      <dgm:prSet/>
      <dgm:spPr/>
      <dgm:t>
        <a:bodyPr/>
        <a:lstStyle/>
        <a:p>
          <a:endParaRPr lang="en-US"/>
        </a:p>
      </dgm:t>
    </dgm:pt>
    <dgm:pt modelId="{82AA034D-3175-4C12-81C9-6BC1AB49AC79}">
      <dgm:prSet phldrT="[Text]"/>
      <dgm:spPr>
        <a:blipFill>
          <a:blip xmlns:r="http://schemas.openxmlformats.org/officeDocument/2006/relationships" r:embed="rId3"/>
          <a:stretch>
            <a:fillRect l="-362" r="-2532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847162D-71D0-4E7D-A42A-149558AFA266}" type="parTrans" cxnId="{9258D206-E65A-46AB-991B-BC2B30618E76}">
      <dgm:prSet/>
      <dgm:spPr/>
      <dgm:t>
        <a:bodyPr/>
        <a:lstStyle/>
        <a:p>
          <a:endParaRPr lang="en-US"/>
        </a:p>
      </dgm:t>
    </dgm:pt>
    <dgm:pt modelId="{A9D0B7AF-BB3F-487E-88BC-D55A641CCD15}" type="sibTrans" cxnId="{9258D206-E65A-46AB-991B-BC2B30618E76}">
      <dgm:prSet/>
      <dgm:spPr/>
      <dgm:t>
        <a:bodyPr/>
        <a:lstStyle/>
        <a:p>
          <a:endParaRPr lang="en-US"/>
        </a:p>
      </dgm:t>
    </dgm:pt>
    <dgm:pt modelId="{AC4ED579-CC1B-451D-80D8-B9900AA4132E}">
      <dgm:prSet phldrT="[Text]"/>
      <dgm:spPr>
        <a:blipFill>
          <a:blip xmlns:r="http://schemas.openxmlformats.org/officeDocument/2006/relationships" r:embed="rId4"/>
          <a:stretch>
            <a:fillRect r="-144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8333DB8-D9B2-444B-917F-C0822F426FFD}" type="parTrans" cxnId="{65C91400-FBC4-46EE-9AA5-51166B525951}">
      <dgm:prSet/>
      <dgm:spPr/>
      <dgm:t>
        <a:bodyPr/>
        <a:lstStyle/>
        <a:p>
          <a:endParaRPr lang="en-US"/>
        </a:p>
      </dgm:t>
    </dgm:pt>
    <dgm:pt modelId="{660DE180-028A-418B-AD2A-B85A18F487BE}" type="sibTrans" cxnId="{65C91400-FBC4-46EE-9AA5-51166B525951}">
      <dgm:prSet/>
      <dgm:spPr/>
      <dgm:t>
        <a:bodyPr/>
        <a:lstStyle/>
        <a:p>
          <a:endParaRPr lang="en-US"/>
        </a:p>
      </dgm:t>
    </dgm:pt>
    <dgm:pt modelId="{E4413393-6DAB-4B30-AB5B-250C9709694D}">
      <dgm:prSet phldrT="[Text]" custT="1"/>
      <dgm:spPr/>
      <dgm:t>
        <a:bodyPr/>
        <a:lstStyle/>
        <a:p>
          <a:r>
            <a:rPr lang="en-US" sz="2600" dirty="0"/>
            <a:t>The distribution is a Tweedie distribution.</a:t>
          </a:r>
        </a:p>
      </dgm:t>
    </dgm:pt>
    <dgm:pt modelId="{3A8DC3F4-6702-4869-B0F3-4BCEBF4AEBB7}" type="parTrans" cxnId="{B62D2DDF-2BEA-462A-BFF6-10A459E08F1B}">
      <dgm:prSet/>
      <dgm:spPr/>
      <dgm:t>
        <a:bodyPr/>
        <a:lstStyle/>
        <a:p>
          <a:endParaRPr lang="en-US"/>
        </a:p>
      </dgm:t>
    </dgm:pt>
    <dgm:pt modelId="{0F1EB4E7-3C3C-4370-AA1E-D3721F024CC9}" type="sibTrans" cxnId="{B62D2DDF-2BEA-462A-BFF6-10A459E08F1B}">
      <dgm:prSet/>
      <dgm:spPr/>
      <dgm:t>
        <a:bodyPr/>
        <a:lstStyle/>
        <a:p>
          <a:endParaRPr lang="en-US"/>
        </a:p>
      </dgm:t>
    </dgm:pt>
    <dgm:pt modelId="{FEB436FD-49DE-4E1D-A70A-A02D32CFC7D1}">
      <dgm:prSet phldrT="[Text]"/>
      <dgm:spPr>
        <a:blipFill>
          <a:blip xmlns:r="http://schemas.openxmlformats.org/officeDocument/2006/relationships" r:embed="rId5"/>
          <a:stretch>
            <a:fillRect r="-126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76009EC-B5B3-45BA-9AE5-8AAEB8581DA1}" type="parTrans" cxnId="{6A876098-1A52-4749-A158-596E4D3E8B90}">
      <dgm:prSet/>
      <dgm:spPr/>
      <dgm:t>
        <a:bodyPr/>
        <a:lstStyle/>
        <a:p>
          <a:endParaRPr lang="en-US"/>
        </a:p>
      </dgm:t>
    </dgm:pt>
    <dgm:pt modelId="{490E37B5-1F54-499B-BD7E-DD69EE8947DB}" type="sibTrans" cxnId="{6A876098-1A52-4749-A158-596E4D3E8B90}">
      <dgm:prSet/>
      <dgm:spPr/>
      <dgm:t>
        <a:bodyPr/>
        <a:lstStyle/>
        <a:p>
          <a:endParaRPr lang="en-US"/>
        </a:p>
      </dgm:t>
    </dgm:pt>
    <dgm:pt modelId="{A8438FC9-E6DC-4B51-A947-3F604CC52143}" type="pres">
      <dgm:prSet presAssocID="{56185AE6-CE78-4F72-9F0F-6E2455A8C15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940608B-D6AB-4C12-9FA4-82A7BCF9E281}" type="pres">
      <dgm:prSet presAssocID="{E5A6A3B0-E125-40E2-9EB5-425C48F4FC21}" presName="vertOne" presStyleCnt="0"/>
      <dgm:spPr/>
    </dgm:pt>
    <dgm:pt modelId="{640F0A46-2D20-4C4E-8A1E-CA8EA1D3CE92}" type="pres">
      <dgm:prSet presAssocID="{E5A6A3B0-E125-40E2-9EB5-425C48F4FC21}" presName="txOne" presStyleLbl="node0" presStyleIdx="0" presStyleCnt="1">
        <dgm:presLayoutVars>
          <dgm:chPref val="3"/>
        </dgm:presLayoutVars>
      </dgm:prSet>
      <dgm:spPr/>
    </dgm:pt>
    <dgm:pt modelId="{3CA486E5-283C-4E60-92F4-6758EB12656D}" type="pres">
      <dgm:prSet presAssocID="{E5A6A3B0-E125-40E2-9EB5-425C48F4FC21}" presName="parTransOne" presStyleCnt="0"/>
      <dgm:spPr/>
    </dgm:pt>
    <dgm:pt modelId="{B869FF67-BE67-4B55-B2F8-D1C8ECCFF6E9}" type="pres">
      <dgm:prSet presAssocID="{E5A6A3B0-E125-40E2-9EB5-425C48F4FC21}" presName="horzOne" presStyleCnt="0"/>
      <dgm:spPr/>
    </dgm:pt>
    <dgm:pt modelId="{BFDFB3D3-6EA4-4C21-A802-4775CE17BA49}" type="pres">
      <dgm:prSet presAssocID="{78817696-A8F1-4D93-9712-CC1AFEBA2637}" presName="vertTwo" presStyleCnt="0"/>
      <dgm:spPr/>
    </dgm:pt>
    <dgm:pt modelId="{6B5AB6A5-0E9C-4B86-B26A-9BF69ACE1403}" type="pres">
      <dgm:prSet presAssocID="{78817696-A8F1-4D93-9712-CC1AFEBA2637}" presName="txTwo" presStyleLbl="node2" presStyleIdx="0" presStyleCnt="2">
        <dgm:presLayoutVars>
          <dgm:chPref val="3"/>
        </dgm:presLayoutVars>
      </dgm:prSet>
      <dgm:spPr/>
    </dgm:pt>
    <dgm:pt modelId="{AF3905C8-4859-414A-B29F-82A027EFBDF9}" type="pres">
      <dgm:prSet presAssocID="{78817696-A8F1-4D93-9712-CC1AFEBA2637}" presName="parTransTwo" presStyleCnt="0"/>
      <dgm:spPr/>
    </dgm:pt>
    <dgm:pt modelId="{780A1503-BC82-4DE0-A585-08E581C091A3}" type="pres">
      <dgm:prSet presAssocID="{78817696-A8F1-4D93-9712-CC1AFEBA2637}" presName="horzTwo" presStyleCnt="0"/>
      <dgm:spPr/>
    </dgm:pt>
    <dgm:pt modelId="{5D3B2346-794D-4845-AD35-6DE8D6F1DCCE}" type="pres">
      <dgm:prSet presAssocID="{82AA034D-3175-4C12-81C9-6BC1AB49AC79}" presName="vertThree" presStyleCnt="0"/>
      <dgm:spPr/>
    </dgm:pt>
    <dgm:pt modelId="{AC2996A8-3146-469F-AFE4-2BAC536E46EF}" type="pres">
      <dgm:prSet presAssocID="{82AA034D-3175-4C12-81C9-6BC1AB49AC79}" presName="txThree" presStyleLbl="node3" presStyleIdx="0" presStyleCnt="3">
        <dgm:presLayoutVars>
          <dgm:chPref val="3"/>
        </dgm:presLayoutVars>
      </dgm:prSet>
      <dgm:spPr/>
    </dgm:pt>
    <dgm:pt modelId="{9289C952-EF84-4175-9363-CD13CD567750}" type="pres">
      <dgm:prSet presAssocID="{82AA034D-3175-4C12-81C9-6BC1AB49AC79}" presName="horzThree" presStyleCnt="0"/>
      <dgm:spPr/>
    </dgm:pt>
    <dgm:pt modelId="{F27704E9-524A-44F9-A951-EBC802DA8236}" type="pres">
      <dgm:prSet presAssocID="{A9D0B7AF-BB3F-487E-88BC-D55A641CCD15}" presName="sibSpaceThree" presStyleCnt="0"/>
      <dgm:spPr/>
    </dgm:pt>
    <dgm:pt modelId="{65D6FC59-CB12-4427-8FEB-5BC73BE3EF3E}" type="pres">
      <dgm:prSet presAssocID="{AC4ED579-CC1B-451D-80D8-B9900AA4132E}" presName="vertThree" presStyleCnt="0"/>
      <dgm:spPr/>
    </dgm:pt>
    <dgm:pt modelId="{CD3D5408-EBE1-466B-AF2C-270187CB1EDC}" type="pres">
      <dgm:prSet presAssocID="{AC4ED579-CC1B-451D-80D8-B9900AA4132E}" presName="txThree" presStyleLbl="node3" presStyleIdx="1" presStyleCnt="3">
        <dgm:presLayoutVars>
          <dgm:chPref val="3"/>
        </dgm:presLayoutVars>
      </dgm:prSet>
      <dgm:spPr/>
    </dgm:pt>
    <dgm:pt modelId="{D0E886EB-A18E-4ABE-A9FD-D9A57C3BBAB6}" type="pres">
      <dgm:prSet presAssocID="{AC4ED579-CC1B-451D-80D8-B9900AA4132E}" presName="horzThree" presStyleCnt="0"/>
      <dgm:spPr/>
    </dgm:pt>
    <dgm:pt modelId="{C784D881-8865-4A83-90FB-568285A8837F}" type="pres">
      <dgm:prSet presAssocID="{01A7A8E3-C8C1-46C7-8788-EDBA762C1B2F}" presName="sibSpaceTwo" presStyleCnt="0"/>
      <dgm:spPr/>
    </dgm:pt>
    <dgm:pt modelId="{D6980C23-7DEB-4E01-B6EB-77FFB01967EA}" type="pres">
      <dgm:prSet presAssocID="{E4413393-6DAB-4B30-AB5B-250C9709694D}" presName="vertTwo" presStyleCnt="0"/>
      <dgm:spPr/>
    </dgm:pt>
    <dgm:pt modelId="{142CDC78-4769-4458-82E8-E926C9C5C872}" type="pres">
      <dgm:prSet presAssocID="{E4413393-6DAB-4B30-AB5B-250C9709694D}" presName="txTwo" presStyleLbl="node2" presStyleIdx="1" presStyleCnt="2">
        <dgm:presLayoutVars>
          <dgm:chPref val="3"/>
        </dgm:presLayoutVars>
      </dgm:prSet>
      <dgm:spPr/>
    </dgm:pt>
    <dgm:pt modelId="{58C07BAC-7CCC-41E3-8B30-43076F039459}" type="pres">
      <dgm:prSet presAssocID="{E4413393-6DAB-4B30-AB5B-250C9709694D}" presName="parTransTwo" presStyleCnt="0"/>
      <dgm:spPr/>
    </dgm:pt>
    <dgm:pt modelId="{BAF8AA61-ACF0-4B60-9D5E-47F0A90B7CE2}" type="pres">
      <dgm:prSet presAssocID="{E4413393-6DAB-4B30-AB5B-250C9709694D}" presName="horzTwo" presStyleCnt="0"/>
      <dgm:spPr/>
    </dgm:pt>
    <dgm:pt modelId="{836B9674-9327-4FE8-8A7D-4B7A57F5D251}" type="pres">
      <dgm:prSet presAssocID="{FEB436FD-49DE-4E1D-A70A-A02D32CFC7D1}" presName="vertThree" presStyleCnt="0"/>
      <dgm:spPr/>
    </dgm:pt>
    <dgm:pt modelId="{69A37837-94EF-4130-BE9D-C23A1EA0808E}" type="pres">
      <dgm:prSet presAssocID="{FEB436FD-49DE-4E1D-A70A-A02D32CFC7D1}" presName="txThree" presStyleLbl="node3" presStyleIdx="2" presStyleCnt="3">
        <dgm:presLayoutVars>
          <dgm:chPref val="3"/>
        </dgm:presLayoutVars>
      </dgm:prSet>
      <dgm:spPr/>
    </dgm:pt>
    <dgm:pt modelId="{D4011C60-40A4-49A7-AA15-B61095948CD1}" type="pres">
      <dgm:prSet presAssocID="{FEB436FD-49DE-4E1D-A70A-A02D32CFC7D1}" presName="horzThree" presStyleCnt="0"/>
      <dgm:spPr/>
    </dgm:pt>
  </dgm:ptLst>
  <dgm:cxnLst>
    <dgm:cxn modelId="{65C91400-FBC4-46EE-9AA5-51166B525951}" srcId="{78817696-A8F1-4D93-9712-CC1AFEBA2637}" destId="{AC4ED579-CC1B-451D-80D8-B9900AA4132E}" srcOrd="1" destOrd="0" parTransId="{A8333DB8-D9B2-444B-917F-C0822F426FFD}" sibTransId="{660DE180-028A-418B-AD2A-B85A18F487BE}"/>
    <dgm:cxn modelId="{95AAAA06-58BF-496F-9D85-12F0034307B8}" type="presOf" srcId="{AC4ED579-CC1B-451D-80D8-B9900AA4132E}" destId="{CD3D5408-EBE1-466B-AF2C-270187CB1EDC}" srcOrd="0" destOrd="0" presId="urn:microsoft.com/office/officeart/2005/8/layout/hierarchy4"/>
    <dgm:cxn modelId="{9258D206-E65A-46AB-991B-BC2B30618E76}" srcId="{78817696-A8F1-4D93-9712-CC1AFEBA2637}" destId="{82AA034D-3175-4C12-81C9-6BC1AB49AC79}" srcOrd="0" destOrd="0" parTransId="{0847162D-71D0-4E7D-A42A-149558AFA266}" sibTransId="{A9D0B7AF-BB3F-487E-88BC-D55A641CCD15}"/>
    <dgm:cxn modelId="{CAFDD741-1261-43EC-A84B-38424C0D1684}" type="presOf" srcId="{FEB436FD-49DE-4E1D-A70A-A02D32CFC7D1}" destId="{69A37837-94EF-4130-BE9D-C23A1EA0808E}" srcOrd="0" destOrd="0" presId="urn:microsoft.com/office/officeart/2005/8/layout/hierarchy4"/>
    <dgm:cxn modelId="{637EDA69-A7F6-4F9D-BFDE-F4AF57E2074A}" type="presOf" srcId="{E4413393-6DAB-4B30-AB5B-250C9709694D}" destId="{142CDC78-4769-4458-82E8-E926C9C5C872}" srcOrd="0" destOrd="0" presId="urn:microsoft.com/office/officeart/2005/8/layout/hierarchy4"/>
    <dgm:cxn modelId="{5D6B0F6B-4299-4DDB-A445-67B52BE8922A}" type="presOf" srcId="{E5A6A3B0-E125-40E2-9EB5-425C48F4FC21}" destId="{640F0A46-2D20-4C4E-8A1E-CA8EA1D3CE92}" srcOrd="0" destOrd="0" presId="urn:microsoft.com/office/officeart/2005/8/layout/hierarchy4"/>
    <dgm:cxn modelId="{7F994458-E6EA-454E-8AE2-9B33D283B776}" srcId="{E5A6A3B0-E125-40E2-9EB5-425C48F4FC21}" destId="{78817696-A8F1-4D93-9712-CC1AFEBA2637}" srcOrd="0" destOrd="0" parTransId="{43098FF5-3215-435E-87BA-BFB13546942F}" sibTransId="{01A7A8E3-C8C1-46C7-8788-EDBA762C1B2F}"/>
    <dgm:cxn modelId="{189ECB78-D7F1-41A2-9943-06B73F5CF1F3}" srcId="{56185AE6-CE78-4F72-9F0F-6E2455A8C15D}" destId="{E5A6A3B0-E125-40E2-9EB5-425C48F4FC21}" srcOrd="0" destOrd="0" parTransId="{F27DEC90-A3ED-4349-8365-5ABC1365DF0F}" sibTransId="{53B5EEFE-4958-4FB2-8D02-A9FC5619D4A8}"/>
    <dgm:cxn modelId="{52EE977C-BABE-4426-93B7-9A42298B535D}" type="presOf" srcId="{56185AE6-CE78-4F72-9F0F-6E2455A8C15D}" destId="{A8438FC9-E6DC-4B51-A947-3F604CC52143}" srcOrd="0" destOrd="0" presId="urn:microsoft.com/office/officeart/2005/8/layout/hierarchy4"/>
    <dgm:cxn modelId="{5514FF8B-0567-4E2B-B7EB-0189A1C1D92B}" type="presOf" srcId="{78817696-A8F1-4D93-9712-CC1AFEBA2637}" destId="{6B5AB6A5-0E9C-4B86-B26A-9BF69ACE1403}" srcOrd="0" destOrd="0" presId="urn:microsoft.com/office/officeart/2005/8/layout/hierarchy4"/>
    <dgm:cxn modelId="{6A876098-1A52-4749-A158-596E4D3E8B90}" srcId="{E4413393-6DAB-4B30-AB5B-250C9709694D}" destId="{FEB436FD-49DE-4E1D-A70A-A02D32CFC7D1}" srcOrd="0" destOrd="0" parTransId="{576009EC-B5B3-45BA-9AE5-8AAEB8581DA1}" sibTransId="{490E37B5-1F54-499B-BD7E-DD69EE8947DB}"/>
    <dgm:cxn modelId="{1D106B99-5D87-4249-B317-D6579BD847B7}" type="presOf" srcId="{82AA034D-3175-4C12-81C9-6BC1AB49AC79}" destId="{AC2996A8-3146-469F-AFE4-2BAC536E46EF}" srcOrd="0" destOrd="0" presId="urn:microsoft.com/office/officeart/2005/8/layout/hierarchy4"/>
    <dgm:cxn modelId="{B62D2DDF-2BEA-462A-BFF6-10A459E08F1B}" srcId="{E5A6A3B0-E125-40E2-9EB5-425C48F4FC21}" destId="{E4413393-6DAB-4B30-AB5B-250C9709694D}" srcOrd="1" destOrd="0" parTransId="{3A8DC3F4-6702-4869-B0F3-4BCEBF4AEBB7}" sibTransId="{0F1EB4E7-3C3C-4370-AA1E-D3721F024CC9}"/>
    <dgm:cxn modelId="{C0BD8276-E548-4C8F-9BEA-680C3A5F4ED8}" type="presParOf" srcId="{A8438FC9-E6DC-4B51-A947-3F604CC52143}" destId="{F940608B-D6AB-4C12-9FA4-82A7BCF9E281}" srcOrd="0" destOrd="0" presId="urn:microsoft.com/office/officeart/2005/8/layout/hierarchy4"/>
    <dgm:cxn modelId="{D348658D-BD6C-4835-B386-BE9A7574FBFC}" type="presParOf" srcId="{F940608B-D6AB-4C12-9FA4-82A7BCF9E281}" destId="{640F0A46-2D20-4C4E-8A1E-CA8EA1D3CE92}" srcOrd="0" destOrd="0" presId="urn:microsoft.com/office/officeart/2005/8/layout/hierarchy4"/>
    <dgm:cxn modelId="{60DC9722-22B4-4396-A000-A05FC0B126D0}" type="presParOf" srcId="{F940608B-D6AB-4C12-9FA4-82A7BCF9E281}" destId="{3CA486E5-283C-4E60-92F4-6758EB12656D}" srcOrd="1" destOrd="0" presId="urn:microsoft.com/office/officeart/2005/8/layout/hierarchy4"/>
    <dgm:cxn modelId="{1FBE0CD5-346F-43B0-94D2-B480DB5358A2}" type="presParOf" srcId="{F940608B-D6AB-4C12-9FA4-82A7BCF9E281}" destId="{B869FF67-BE67-4B55-B2F8-D1C8ECCFF6E9}" srcOrd="2" destOrd="0" presId="urn:microsoft.com/office/officeart/2005/8/layout/hierarchy4"/>
    <dgm:cxn modelId="{F8B72B7F-0B6B-4B4D-B711-6F83BAAC0D42}" type="presParOf" srcId="{B869FF67-BE67-4B55-B2F8-D1C8ECCFF6E9}" destId="{BFDFB3D3-6EA4-4C21-A802-4775CE17BA49}" srcOrd="0" destOrd="0" presId="urn:microsoft.com/office/officeart/2005/8/layout/hierarchy4"/>
    <dgm:cxn modelId="{FB9B0155-00EA-4964-91FD-06C4BF17DD78}" type="presParOf" srcId="{BFDFB3D3-6EA4-4C21-A802-4775CE17BA49}" destId="{6B5AB6A5-0E9C-4B86-B26A-9BF69ACE1403}" srcOrd="0" destOrd="0" presId="urn:microsoft.com/office/officeart/2005/8/layout/hierarchy4"/>
    <dgm:cxn modelId="{E84567F4-2BCD-4C27-92C3-EE98B888EEF0}" type="presParOf" srcId="{BFDFB3D3-6EA4-4C21-A802-4775CE17BA49}" destId="{AF3905C8-4859-414A-B29F-82A027EFBDF9}" srcOrd="1" destOrd="0" presId="urn:microsoft.com/office/officeart/2005/8/layout/hierarchy4"/>
    <dgm:cxn modelId="{F5352DB8-1BAA-4558-B93C-CC64FA27B8E1}" type="presParOf" srcId="{BFDFB3D3-6EA4-4C21-A802-4775CE17BA49}" destId="{780A1503-BC82-4DE0-A585-08E581C091A3}" srcOrd="2" destOrd="0" presId="urn:microsoft.com/office/officeart/2005/8/layout/hierarchy4"/>
    <dgm:cxn modelId="{531C082D-7AA8-4E42-ACCF-1B81359C85E9}" type="presParOf" srcId="{780A1503-BC82-4DE0-A585-08E581C091A3}" destId="{5D3B2346-794D-4845-AD35-6DE8D6F1DCCE}" srcOrd="0" destOrd="0" presId="urn:microsoft.com/office/officeart/2005/8/layout/hierarchy4"/>
    <dgm:cxn modelId="{2006BB38-1102-4F15-A5BC-3111E54142BE}" type="presParOf" srcId="{5D3B2346-794D-4845-AD35-6DE8D6F1DCCE}" destId="{AC2996A8-3146-469F-AFE4-2BAC536E46EF}" srcOrd="0" destOrd="0" presId="urn:microsoft.com/office/officeart/2005/8/layout/hierarchy4"/>
    <dgm:cxn modelId="{EFF517AA-B5FE-44D4-B6D9-1D366B225222}" type="presParOf" srcId="{5D3B2346-794D-4845-AD35-6DE8D6F1DCCE}" destId="{9289C952-EF84-4175-9363-CD13CD567750}" srcOrd="1" destOrd="0" presId="urn:microsoft.com/office/officeart/2005/8/layout/hierarchy4"/>
    <dgm:cxn modelId="{57AB44A4-7B0E-4704-BF89-2FA1EE77502D}" type="presParOf" srcId="{780A1503-BC82-4DE0-A585-08E581C091A3}" destId="{F27704E9-524A-44F9-A951-EBC802DA8236}" srcOrd="1" destOrd="0" presId="urn:microsoft.com/office/officeart/2005/8/layout/hierarchy4"/>
    <dgm:cxn modelId="{D1641F85-0C44-4738-B29D-F0334671DE28}" type="presParOf" srcId="{780A1503-BC82-4DE0-A585-08E581C091A3}" destId="{65D6FC59-CB12-4427-8FEB-5BC73BE3EF3E}" srcOrd="2" destOrd="0" presId="urn:microsoft.com/office/officeart/2005/8/layout/hierarchy4"/>
    <dgm:cxn modelId="{C9F2A478-32C1-4FDF-AE81-713B7350551B}" type="presParOf" srcId="{65D6FC59-CB12-4427-8FEB-5BC73BE3EF3E}" destId="{CD3D5408-EBE1-466B-AF2C-270187CB1EDC}" srcOrd="0" destOrd="0" presId="urn:microsoft.com/office/officeart/2005/8/layout/hierarchy4"/>
    <dgm:cxn modelId="{E2512A6A-8445-42F1-9C06-09F686ABC4B4}" type="presParOf" srcId="{65D6FC59-CB12-4427-8FEB-5BC73BE3EF3E}" destId="{D0E886EB-A18E-4ABE-A9FD-D9A57C3BBAB6}" srcOrd="1" destOrd="0" presId="urn:microsoft.com/office/officeart/2005/8/layout/hierarchy4"/>
    <dgm:cxn modelId="{F6271F4A-6BFD-4DDE-B43C-891DA33F0F07}" type="presParOf" srcId="{B869FF67-BE67-4B55-B2F8-D1C8ECCFF6E9}" destId="{C784D881-8865-4A83-90FB-568285A8837F}" srcOrd="1" destOrd="0" presId="urn:microsoft.com/office/officeart/2005/8/layout/hierarchy4"/>
    <dgm:cxn modelId="{7EF98758-6998-4EE7-9BEE-95469654575C}" type="presParOf" srcId="{B869FF67-BE67-4B55-B2F8-D1C8ECCFF6E9}" destId="{D6980C23-7DEB-4E01-B6EB-77FFB01967EA}" srcOrd="2" destOrd="0" presId="urn:microsoft.com/office/officeart/2005/8/layout/hierarchy4"/>
    <dgm:cxn modelId="{78EA13A2-175C-49EE-A051-0944ADCA4660}" type="presParOf" srcId="{D6980C23-7DEB-4E01-B6EB-77FFB01967EA}" destId="{142CDC78-4769-4458-82E8-E926C9C5C872}" srcOrd="0" destOrd="0" presId="urn:microsoft.com/office/officeart/2005/8/layout/hierarchy4"/>
    <dgm:cxn modelId="{9C32728E-E9F4-42F3-A016-80E32E054B3D}" type="presParOf" srcId="{D6980C23-7DEB-4E01-B6EB-77FFB01967EA}" destId="{58C07BAC-7CCC-41E3-8B30-43076F039459}" srcOrd="1" destOrd="0" presId="urn:microsoft.com/office/officeart/2005/8/layout/hierarchy4"/>
    <dgm:cxn modelId="{5777E969-3BC2-43F6-ADC4-3CF36D3225E2}" type="presParOf" srcId="{D6980C23-7DEB-4E01-B6EB-77FFB01967EA}" destId="{BAF8AA61-ACF0-4B60-9D5E-47F0A90B7CE2}" srcOrd="2" destOrd="0" presId="urn:microsoft.com/office/officeart/2005/8/layout/hierarchy4"/>
    <dgm:cxn modelId="{C4A6C8D9-5E38-44D6-B28A-C8B4F4B9DF93}" type="presParOf" srcId="{BAF8AA61-ACF0-4B60-9D5E-47F0A90B7CE2}" destId="{836B9674-9327-4FE8-8A7D-4B7A57F5D251}" srcOrd="0" destOrd="0" presId="urn:microsoft.com/office/officeart/2005/8/layout/hierarchy4"/>
    <dgm:cxn modelId="{30FEED5F-DDEF-42B0-9856-EDC05C133A55}" type="presParOf" srcId="{836B9674-9327-4FE8-8A7D-4B7A57F5D251}" destId="{69A37837-94EF-4130-BE9D-C23A1EA0808E}" srcOrd="0" destOrd="0" presId="urn:microsoft.com/office/officeart/2005/8/layout/hierarchy4"/>
    <dgm:cxn modelId="{B0091A4A-1FCD-4E90-A431-2A5CF60B3F78}" type="presParOf" srcId="{836B9674-9327-4FE8-8A7D-4B7A57F5D251}" destId="{D4011C60-40A4-49A7-AA15-B61095948CD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6E24F3D-D362-4BAC-A14F-3590E1038D12}" type="doc">
      <dgm:prSet loTypeId="urn:microsoft.com/office/officeart/2005/8/layout/hierarchy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75465B7-66FE-46D2-A041-47231CED3E57}">
          <dgm:prSet phldrT="[Text]" custT="1"/>
          <dgm:spPr/>
          <dgm:t>
            <a:bodyPr/>
            <a:lstStyle/>
            <a:p>
              <a:r>
                <a:rPr lang="en-US" sz="2800" dirty="0"/>
                <a:t>Let </a:t>
              </a:r>
              <a14:m>
                <m:oMath xmlns:m="http://schemas.openxmlformats.org/officeDocument/2006/math">
                  <m:r>
                    <a:rPr lang="en-US" sz="2800" b="0" i="1" smtClean="0">
                      <a:latin typeface="Cambria Math" panose="02040503050406030204" pitchFamily="18" charset="0"/>
                    </a:rPr>
                    <m:t>𝑓</m:t>
                  </m:r>
                  <m:d>
                    <m:dPr>
                      <m:ctrlPr>
                        <a:rPr lang="en-US" sz="2800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e>
                  </m:d>
                </m:oMath>
              </a14:m>
              <a:r>
                <a:rPr lang="en-US" sz="2800" dirty="0"/>
                <a:t> denotes the probability density function</a:t>
              </a:r>
              <a:br>
                <a:rPr lang="en-US" sz="2800" dirty="0"/>
              </a:br>
              <a:r>
                <a:rPr lang="en-US" sz="2800" dirty="0"/>
                <a:t>of the Tweedie distribution</a:t>
              </a:r>
            </a:p>
          </dgm:t>
        </dgm:pt>
      </mc:Choice>
      <mc:Fallback xmlns="">
        <dgm:pt modelId="{375465B7-66FE-46D2-A041-47231CED3E57}">
          <dgm:prSet phldrT="[Text]" custT="1"/>
          <dgm:spPr/>
          <dgm:t>
            <a:bodyPr/>
            <a:lstStyle/>
            <a:p>
              <a:r>
                <a:rPr lang="en-US" sz="2800" dirty="0"/>
                <a:t>Let </a:t>
              </a:r>
              <a:r>
                <a:rPr lang="en-US" sz="2800" b="0" i="0">
                  <a:latin typeface="Cambria Math" panose="02040503050406030204" pitchFamily="18" charset="0"/>
                </a:rPr>
                <a:t>𝑓(𝑦;</a:t>
              </a:r>
              <a:r>
                <a:rPr lang="en-US" sz="28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𝜇, 𝜙)</a:t>
              </a:r>
              <a:r>
                <a:rPr lang="en-US" sz="2800" dirty="0"/>
                <a:t> denotes the probability density function</a:t>
              </a:r>
              <a:br>
                <a:rPr lang="en-US" sz="2800" dirty="0"/>
              </a:br>
              <a:r>
                <a:rPr lang="en-US" sz="2800" dirty="0"/>
                <a:t>of the Tweedie distribution</a:t>
              </a:r>
            </a:p>
          </dgm:t>
        </dgm:pt>
      </mc:Fallback>
    </mc:AlternateContent>
    <dgm:pt modelId="{14A6BC12-6BED-4078-A69D-577D14EF7B0C}" type="parTrans" cxnId="{891D5CF3-F2B6-41ED-9C04-780D3D71678F}">
      <dgm:prSet/>
      <dgm:spPr/>
      <dgm:t>
        <a:bodyPr/>
        <a:lstStyle/>
        <a:p>
          <a:endParaRPr lang="en-US"/>
        </a:p>
      </dgm:t>
    </dgm:pt>
    <dgm:pt modelId="{6BFEE20C-AA09-4839-9205-4AF9E7CBB782}" type="sibTrans" cxnId="{891D5CF3-F2B6-41ED-9C04-780D3D71678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6CABCB5-FCB2-4470-9B68-D1BA4D92BEF4}">
          <dgm:prSet phldrT="[Text]" custT="1"/>
          <dgm:spPr/>
          <dgm:t>
            <a:bodyPr anchor="ctr"/>
            <a:lstStyle/>
            <a:p>
              <a:pPr>
                <a:lnSpc>
                  <a:spcPct val="100000"/>
                </a:lnSpc>
                <a:spcAft>
                  <a:spcPts val="0"/>
                </a:spcAft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begChr m:val="{"/>
                        <m:endChr m:val="}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num>
                          <m:den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den>
                        </m:f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m:oMathPara>
              </a14:m>
              <a:endParaRPr lang="en-US" sz="2600" dirty="0"/>
            </a:p>
          </dgm:t>
        </dgm:pt>
      </mc:Choice>
      <mc:Fallback xmlns="">
        <dgm:pt modelId="{56CABCB5-FCB2-4470-9B68-D1BA4D92BEF4}">
          <dgm:prSet phldrT="[Text]" custT="1"/>
          <dgm:spPr/>
          <dgm:t>
            <a:bodyPr anchor="ctr"/>
            <a:lstStyle/>
            <a:p>
              <a:pPr>
                <a:lnSpc>
                  <a:spcPct val="100000"/>
                </a:lnSpc>
                <a:spcAft>
                  <a:spcPts val="0"/>
                </a:spcAft>
              </a:pPr>
              <a:r>
                <a:rPr lang="en-US" sz="2600" i="0">
                  <a:latin typeface="Cambria Math" panose="02040503050406030204" pitchFamily="18" charset="0"/>
                </a:rPr>
                <a:t>𝑓(𝑦;</a:t>
              </a:r>
              <a:r>
                <a:rPr lang="en-US" sz="2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𝜇, 𝜙)</a:t>
              </a:r>
              <a:r>
                <a:rPr lang="en-US" sz="2600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=</a:t>
              </a:r>
              <a:r>
                <a:rPr lang="en-US" sz="2600" i="0">
                  <a:latin typeface="Cambria Math" panose="02040503050406030204" pitchFamily="18" charset="0"/>
                </a:rPr>
                <a:t>exp⁡{(𝑦</a:t>
              </a:r>
              <a:r>
                <a:rPr lang="en-US" sz="2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</a:t>
              </a:r>
              <a:r>
                <a:rPr lang="en-US" sz="2600" i="0">
                  <a:latin typeface="Cambria Math" panose="02040503050406030204" pitchFamily="18" charset="0"/>
                </a:rPr>
                <a:t>−𝑏(</a:t>
              </a:r>
              <a:r>
                <a:rPr lang="en-US" sz="2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𝜃))/</a:t>
              </a:r>
              <a:r>
                <a:rPr lang="en-US" sz="2600" i="0">
                  <a:latin typeface="Cambria Math" panose="02040503050406030204" pitchFamily="18" charset="0"/>
                </a:rPr>
                <a:t>𝑎(</a:t>
              </a:r>
              <a:r>
                <a:rPr lang="en-US" sz="2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𝜙) </a:t>
              </a:r>
              <a:r>
                <a:rPr lang="en-US" sz="2600" i="0">
                  <a:latin typeface="Cambria Math" panose="02040503050406030204" pitchFamily="18" charset="0"/>
                </a:rPr>
                <a:t>+𝑐(𝑦,</a:t>
              </a:r>
              <a:r>
                <a:rPr lang="en-US" sz="260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𝜙)}</a:t>
              </a:r>
              <a:endParaRPr lang="en-US" sz="2600" dirty="0"/>
            </a:p>
          </dgm:t>
        </dgm:pt>
      </mc:Fallback>
    </mc:AlternateContent>
    <dgm:pt modelId="{616F9522-3F2B-487B-9C29-DFB7E0C9AA40}" type="parTrans" cxnId="{6167B0F8-4745-4898-82CD-946186A0F4E6}">
      <dgm:prSet/>
      <dgm:spPr/>
      <dgm:t>
        <a:bodyPr/>
        <a:lstStyle/>
        <a:p>
          <a:endParaRPr lang="en-US"/>
        </a:p>
      </dgm:t>
    </dgm:pt>
    <dgm:pt modelId="{754549E0-B746-4C76-8145-54657CADB591}" type="sibTrans" cxnId="{6167B0F8-4745-4898-82CD-946186A0F4E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D83F2D7-FCE3-4CE5-ADF2-81F70DAE6C49}">
          <dgm:prSet phldrT="[Text]"/>
          <dgm:spPr/>
          <dgm:t>
            <a:bodyPr/>
            <a:lstStyle/>
            <a:p>
              <a:r>
                <a:rPr lang="en-US" dirty="0"/>
                <a:t>Expectation</a:t>
              </a:r>
              <a:br>
                <a:rPr lang="en-US" dirty="0"/>
              </a:br>
              <a:r>
                <a:rPr lang="en-US" dirty="0"/>
                <a:t>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d>
                    <m:dPr>
                      <m:ctrlPr>
                        <a:rPr lang="en-US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</m:d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oMath>
              </a14:m>
              <a:endParaRPr lang="en-US" dirty="0"/>
            </a:p>
          </dgm:t>
        </dgm:pt>
      </mc:Choice>
      <mc:Fallback xmlns="">
        <dgm:pt modelId="{9D83F2D7-FCE3-4CE5-ADF2-81F70DAE6C49}">
          <dgm:prSet phldrT="[Text]"/>
          <dgm:spPr/>
          <dgm:t>
            <a:bodyPr/>
            <a:lstStyle/>
            <a:p>
              <a:r>
                <a:rPr lang="en-US" dirty="0"/>
                <a:t>Expectation</a:t>
              </a:r>
              <a:br>
                <a:rPr lang="en-US" dirty="0"/>
              </a:br>
              <a:r>
                <a:rPr lang="en-US" dirty="0"/>
                <a:t> </a:t>
              </a:r>
              <a:r>
                <a:rPr lang="en-US" b="0" i="0">
                  <a:latin typeface="Cambria Math" panose="02040503050406030204" pitchFamily="18" charset="0"/>
                </a:rPr>
                <a:t>𝑏^′ </a:t>
              </a:r>
              <a:r>
                <a:rPr lang="en-US" i="0">
                  <a:latin typeface="Cambria Math" panose="02040503050406030204" pitchFamily="18" charset="0"/>
                </a:rPr>
                <a:t>(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𝜃)</a:t>
              </a:r>
              <a:r>
                <a:rPr lang="en-US" b="0" i="0">
                  <a:latin typeface="Cambria Math" panose="02040503050406030204" pitchFamily="18" charset="0"/>
                </a:rPr>
                <a:t>=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</a:t>
              </a:r>
              <a:endParaRPr lang="en-US" dirty="0"/>
            </a:p>
          </dgm:t>
        </dgm:pt>
      </mc:Fallback>
    </mc:AlternateContent>
    <dgm:pt modelId="{F0F137B1-A13E-4A7A-921E-121F41E54E27}" type="parTrans" cxnId="{F9DAB938-3223-4260-9CE3-6DA0A16547DF}">
      <dgm:prSet/>
      <dgm:spPr/>
      <dgm:t>
        <a:bodyPr/>
        <a:lstStyle/>
        <a:p>
          <a:endParaRPr lang="en-US"/>
        </a:p>
      </dgm:t>
    </dgm:pt>
    <dgm:pt modelId="{17FB34E4-5587-4D03-808F-32756BF1A87B}" type="sibTrans" cxnId="{F9DAB938-3223-4260-9CE3-6DA0A16547D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3B020725-B05E-4819-BA1D-F8733477A790}">
          <dgm:prSet phldrT="[Text]"/>
          <dgm:spPr/>
          <dgm:t>
            <a:bodyPr/>
            <a:lstStyle/>
            <a:p>
              <a:r>
                <a:rPr lang="en-US" dirty="0"/>
                <a:t>Variance</a:t>
              </a:r>
              <a:br>
                <a:rPr lang="en-US" dirty="0"/>
              </a:br>
              <a:r>
                <a:rPr lang="en-US" dirty="0"/>
                <a:t>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′′</m:t>
                      </m:r>
                    </m:sup>
                  </m:sSup>
                  <m:d>
                    <m:dPr>
                      <m:ctrlP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e>
                  </m:d>
                  <m:r>
                    <a:rPr lang="en-US" i="1">
                      <a:latin typeface="Cambria Math" panose="02040503050406030204" pitchFamily="18" charset="0"/>
                    </a:rPr>
                    <m:t>𝑎</m:t>
                  </m:r>
                  <m:d>
                    <m:d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e>
                  </m:d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𝜙</m:t>
                  </m:r>
                  <m:sSup>
                    <m:sSupPr>
                      <m:ctrl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sup>
                  </m:sSup>
                </m:oMath>
              </a14:m>
              <a:endParaRPr lang="en-US" dirty="0"/>
            </a:p>
          </dgm:t>
        </dgm:pt>
      </mc:Choice>
      <mc:Fallback xmlns="">
        <dgm:pt modelId="{3B020725-B05E-4819-BA1D-F8733477A790}">
          <dgm:prSet phldrT="[Text]"/>
          <dgm:spPr/>
          <dgm:t>
            <a:bodyPr/>
            <a:lstStyle/>
            <a:p>
              <a:r>
                <a:rPr lang="en-US" dirty="0"/>
                <a:t>Variance</a:t>
              </a:r>
              <a:br>
                <a:rPr lang="en-US" dirty="0"/>
              </a:br>
              <a:r>
                <a:rPr lang="en-US" dirty="0"/>
                <a:t> </a:t>
              </a:r>
              <a:r>
                <a:rPr lang="en-US" i="0">
                  <a:latin typeface="Cambria Math" panose="02040503050406030204" pitchFamily="18" charset="0"/>
                </a:rPr>
                <a:t>𝑏^</a:t>
              </a:r>
              <a:r>
                <a:rPr lang="en-US" b="0" i="0">
                  <a:latin typeface="Cambria Math" panose="02040503050406030204" pitchFamily="18" charset="0"/>
                </a:rPr>
                <a:t>′′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(𝜃)</a:t>
              </a:r>
              <a:r>
                <a:rPr lang="en-US" i="0">
                  <a:latin typeface="Cambria Math" panose="02040503050406030204" pitchFamily="18" charset="0"/>
                </a:rPr>
                <a:t>𝑎(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𝜙)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=𝜙𝜇^𝑝</a:t>
              </a:r>
              <a:endParaRPr lang="en-US" dirty="0"/>
            </a:p>
          </dgm:t>
        </dgm:pt>
      </mc:Fallback>
    </mc:AlternateContent>
    <dgm:pt modelId="{52554CB1-4941-48D9-AD5D-4A940701ABC4}" type="parTrans" cxnId="{104BA27E-8F06-4892-8B41-95AA65F55641}">
      <dgm:prSet/>
      <dgm:spPr/>
      <dgm:t>
        <a:bodyPr/>
        <a:lstStyle/>
        <a:p>
          <a:endParaRPr lang="en-US"/>
        </a:p>
      </dgm:t>
    </dgm:pt>
    <dgm:pt modelId="{8665899F-D323-4AD9-AD26-B86CF91F0C3D}" type="sibTrans" cxnId="{104BA27E-8F06-4892-8B41-95AA65F5564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B76BE49-54ED-4926-B29F-8F1B2D05FD4B}">
          <dgm:prSet phldrT="[Text]"/>
          <dgm:spPr/>
          <dgm:t>
            <a:bodyPr/>
            <a:lstStyle/>
            <a:p>
              <a:r>
                <a:rPr lang="en-US" dirty="0"/>
                <a:t>When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𝑝</m:t>
                  </m:r>
                </m:oMath>
              </a14:m>
              <a:r>
                <a:rPr lang="en-US" dirty="0"/>
                <a:t> is fixed, Tweedie belongs to the exponential family of distribution</a:t>
              </a:r>
            </a:p>
          </dgm:t>
        </dgm:pt>
      </mc:Choice>
      <mc:Fallback xmlns="">
        <dgm:pt modelId="{8B76BE49-54ED-4926-B29F-8F1B2D05FD4B}">
          <dgm:prSet phldrT="[Text]"/>
          <dgm:spPr/>
          <dgm:t>
            <a:bodyPr/>
            <a:lstStyle/>
            <a:p>
              <a:r>
                <a:rPr lang="en-US" dirty="0"/>
                <a:t>When </a:t>
              </a:r>
              <a:r>
                <a:rPr lang="en-US" b="0" i="0">
                  <a:latin typeface="Cambria Math" panose="02040503050406030204" pitchFamily="18" charset="0"/>
                </a:rPr>
                <a:t>𝑝</a:t>
              </a:r>
              <a:r>
                <a:rPr lang="en-US" dirty="0"/>
                <a:t> is fixed, Tweedie belongs to the exponential family of distribution</a:t>
              </a:r>
            </a:p>
          </dgm:t>
        </dgm:pt>
      </mc:Fallback>
    </mc:AlternateContent>
    <dgm:pt modelId="{6B68D584-3E61-4493-BFC8-4B4BDD58B956}" type="parTrans" cxnId="{2D4384D4-FC0D-438C-A17F-F53F2326E68F}">
      <dgm:prSet/>
      <dgm:spPr/>
      <dgm:t>
        <a:bodyPr/>
        <a:lstStyle/>
        <a:p>
          <a:endParaRPr lang="en-US"/>
        </a:p>
      </dgm:t>
    </dgm:pt>
    <dgm:pt modelId="{E357FD0D-70B0-497E-A3B1-A96164101BBE}" type="sibTrans" cxnId="{2D4384D4-FC0D-438C-A17F-F53F2326E68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AD464CF-D27B-4935-943B-F43E85C97523}">
          <dgm:prSet phldrT="[Text]"/>
          <dgm:spPr/>
          <dgm:t>
            <a:bodyPr/>
            <a:lstStyle/>
            <a:p>
              <a:pPr/>
              <a:r>
                <a:rPr lang="en-US" b="0" dirty="0"/>
                <a:t>Therefore</a:t>
              </a:r>
              <a:br>
                <a:rPr lang="en-US" b="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6AD464CF-D27B-4935-943B-F43E85C97523}">
          <dgm:prSet phldrT="[Text]"/>
          <dgm:spPr/>
          <dgm:t>
            <a:bodyPr/>
            <a:lstStyle/>
            <a:p>
              <a:r>
                <a:rPr lang="en-US" b="0" dirty="0"/>
                <a:t>Therefore</a:t>
              </a:r>
              <a:br>
                <a:rPr lang="en-US" b="0" dirty="0"/>
              </a:br>
              <a:r>
                <a:rPr lang="en-US" b="0" i="0">
                  <a:latin typeface="Cambria Math" panose="02040503050406030204" pitchFamily="18" charset="0"/>
                </a:rPr>
                <a:t>𝑎(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𝜙)</a:t>
              </a:r>
              <a:r>
                <a:rPr lang="en-US" b="0" i="0">
                  <a:latin typeface="Cambria Math" panose="02040503050406030204" pitchFamily="18" charset="0"/>
                </a:rPr>
                <a:t>=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𝜙</a:t>
              </a:r>
              <a:endParaRPr lang="en-US" dirty="0"/>
            </a:p>
          </dgm:t>
        </dgm:pt>
      </mc:Fallback>
    </mc:AlternateContent>
    <dgm:pt modelId="{F4933994-54E7-4D14-B19C-DCABC1B40B07}" type="parTrans" cxnId="{2F0F8351-188E-471B-BA8B-35C5E299D749}">
      <dgm:prSet/>
      <dgm:spPr/>
      <dgm:t>
        <a:bodyPr/>
        <a:lstStyle/>
        <a:p>
          <a:endParaRPr lang="en-US"/>
        </a:p>
      </dgm:t>
    </dgm:pt>
    <dgm:pt modelId="{9B533D51-F5B8-41E8-A30A-D7674635EC4F}" type="sibTrans" cxnId="{2F0F8351-188E-471B-BA8B-35C5E299D749}">
      <dgm:prSet/>
      <dgm:spPr/>
      <dgm:t>
        <a:bodyPr/>
        <a:lstStyle/>
        <a:p>
          <a:endParaRPr lang="en-US"/>
        </a:p>
      </dgm:t>
    </dgm:pt>
    <dgm:pt modelId="{5DC980DB-BA48-4225-BC7E-4218A30E6CF0}" type="pres">
      <dgm:prSet presAssocID="{76E24F3D-D362-4BAC-A14F-3590E1038D1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5B22353-F3A1-4813-B98B-D0E9D8DBA304}" type="pres">
      <dgm:prSet presAssocID="{375465B7-66FE-46D2-A041-47231CED3E57}" presName="vertOne" presStyleCnt="0"/>
      <dgm:spPr/>
    </dgm:pt>
    <dgm:pt modelId="{393AA02D-AE8F-4DC4-9AFE-523B54AA5E7B}" type="pres">
      <dgm:prSet presAssocID="{375465B7-66FE-46D2-A041-47231CED3E57}" presName="txOne" presStyleLbl="node0" presStyleIdx="0" presStyleCnt="1" custLinFactNeighborX="1420">
        <dgm:presLayoutVars>
          <dgm:chPref val="3"/>
        </dgm:presLayoutVars>
      </dgm:prSet>
      <dgm:spPr/>
    </dgm:pt>
    <dgm:pt modelId="{04D11BEE-B0B4-442D-B027-EF72F826C638}" type="pres">
      <dgm:prSet presAssocID="{375465B7-66FE-46D2-A041-47231CED3E57}" presName="parTransOne" presStyleCnt="0"/>
      <dgm:spPr/>
    </dgm:pt>
    <dgm:pt modelId="{0AF5DBC1-2627-4C96-BE90-221C19AC810A}" type="pres">
      <dgm:prSet presAssocID="{375465B7-66FE-46D2-A041-47231CED3E57}" presName="horzOne" presStyleCnt="0"/>
      <dgm:spPr/>
    </dgm:pt>
    <dgm:pt modelId="{A7DB967E-749C-4540-A3CE-CD4ED68ABF4B}" type="pres">
      <dgm:prSet presAssocID="{56CABCB5-FCB2-4470-9B68-D1BA4D92BEF4}" presName="vertTwo" presStyleCnt="0"/>
      <dgm:spPr/>
    </dgm:pt>
    <dgm:pt modelId="{EECB4222-AC5A-4A97-A94D-5528F4376276}" type="pres">
      <dgm:prSet presAssocID="{56CABCB5-FCB2-4470-9B68-D1BA4D92BEF4}" presName="txTwo" presStyleLbl="node2" presStyleIdx="0" presStyleCnt="2">
        <dgm:presLayoutVars>
          <dgm:chPref val="3"/>
        </dgm:presLayoutVars>
      </dgm:prSet>
      <dgm:spPr/>
    </dgm:pt>
    <dgm:pt modelId="{60AD6D98-E482-4E10-86AC-F36CF26944A4}" type="pres">
      <dgm:prSet presAssocID="{56CABCB5-FCB2-4470-9B68-D1BA4D92BEF4}" presName="parTransTwo" presStyleCnt="0"/>
      <dgm:spPr/>
    </dgm:pt>
    <dgm:pt modelId="{A818F592-5060-468D-9988-83214C4619E3}" type="pres">
      <dgm:prSet presAssocID="{56CABCB5-FCB2-4470-9B68-D1BA4D92BEF4}" presName="horzTwo" presStyleCnt="0"/>
      <dgm:spPr/>
    </dgm:pt>
    <dgm:pt modelId="{94763446-AD2F-4DB4-8051-28A92F1BC82F}" type="pres">
      <dgm:prSet presAssocID="{9D83F2D7-FCE3-4CE5-ADF2-81F70DAE6C49}" presName="vertThree" presStyleCnt="0"/>
      <dgm:spPr/>
    </dgm:pt>
    <dgm:pt modelId="{6E767DD1-2236-4BCA-8BF4-4D585AF389B8}" type="pres">
      <dgm:prSet presAssocID="{9D83F2D7-FCE3-4CE5-ADF2-81F70DAE6C49}" presName="txThree" presStyleLbl="node3" presStyleIdx="0" presStyleCnt="3">
        <dgm:presLayoutVars>
          <dgm:chPref val="3"/>
        </dgm:presLayoutVars>
      </dgm:prSet>
      <dgm:spPr/>
    </dgm:pt>
    <dgm:pt modelId="{7AFEEBDC-EC9C-4509-A5D5-CAFC1C018457}" type="pres">
      <dgm:prSet presAssocID="{9D83F2D7-FCE3-4CE5-ADF2-81F70DAE6C49}" presName="horzThree" presStyleCnt="0"/>
      <dgm:spPr/>
    </dgm:pt>
    <dgm:pt modelId="{48645162-92AC-49CE-914E-01D278867C42}" type="pres">
      <dgm:prSet presAssocID="{17FB34E4-5587-4D03-808F-32756BF1A87B}" presName="sibSpaceThree" presStyleCnt="0"/>
      <dgm:spPr/>
    </dgm:pt>
    <dgm:pt modelId="{D03517CF-42B0-4699-AD6B-ABD8FFCF4580}" type="pres">
      <dgm:prSet presAssocID="{3B020725-B05E-4819-BA1D-F8733477A790}" presName="vertThree" presStyleCnt="0"/>
      <dgm:spPr/>
    </dgm:pt>
    <dgm:pt modelId="{38D7BD2A-7737-40F2-978A-6607BBB79B35}" type="pres">
      <dgm:prSet presAssocID="{3B020725-B05E-4819-BA1D-F8733477A790}" presName="txThree" presStyleLbl="node3" presStyleIdx="1" presStyleCnt="3">
        <dgm:presLayoutVars>
          <dgm:chPref val="3"/>
        </dgm:presLayoutVars>
      </dgm:prSet>
      <dgm:spPr/>
    </dgm:pt>
    <dgm:pt modelId="{01818C80-A2D6-4D28-A84E-D8745A8CF1BF}" type="pres">
      <dgm:prSet presAssocID="{3B020725-B05E-4819-BA1D-F8733477A790}" presName="horzThree" presStyleCnt="0"/>
      <dgm:spPr/>
    </dgm:pt>
    <dgm:pt modelId="{40BB6D18-B3C8-4FDE-8160-E721E33DDD52}" type="pres">
      <dgm:prSet presAssocID="{754549E0-B746-4C76-8145-54657CADB591}" presName="sibSpaceTwo" presStyleCnt="0"/>
      <dgm:spPr/>
    </dgm:pt>
    <dgm:pt modelId="{792FA9D9-4E9E-412D-B8A2-E98B0F777BDC}" type="pres">
      <dgm:prSet presAssocID="{8B76BE49-54ED-4926-B29F-8F1B2D05FD4B}" presName="vertTwo" presStyleCnt="0"/>
      <dgm:spPr/>
    </dgm:pt>
    <dgm:pt modelId="{5C21AB37-AD3C-4C7D-B1E1-74DA883A1B55}" type="pres">
      <dgm:prSet presAssocID="{8B76BE49-54ED-4926-B29F-8F1B2D05FD4B}" presName="txTwo" presStyleLbl="node2" presStyleIdx="1" presStyleCnt="2">
        <dgm:presLayoutVars>
          <dgm:chPref val="3"/>
        </dgm:presLayoutVars>
      </dgm:prSet>
      <dgm:spPr/>
    </dgm:pt>
    <dgm:pt modelId="{7EFDE110-A37F-4A8B-944B-6B9AD8EDC9DC}" type="pres">
      <dgm:prSet presAssocID="{8B76BE49-54ED-4926-B29F-8F1B2D05FD4B}" presName="parTransTwo" presStyleCnt="0"/>
      <dgm:spPr/>
    </dgm:pt>
    <dgm:pt modelId="{C7042C84-BD8D-463B-B61B-A6ED9FED3756}" type="pres">
      <dgm:prSet presAssocID="{8B76BE49-54ED-4926-B29F-8F1B2D05FD4B}" presName="horzTwo" presStyleCnt="0"/>
      <dgm:spPr/>
    </dgm:pt>
    <dgm:pt modelId="{A3C3B979-3D20-46C7-B7B4-7CE5EE80A8EA}" type="pres">
      <dgm:prSet presAssocID="{6AD464CF-D27B-4935-943B-F43E85C97523}" presName="vertThree" presStyleCnt="0"/>
      <dgm:spPr/>
    </dgm:pt>
    <dgm:pt modelId="{8B5959AD-5B6B-478B-86D6-5A2D9DD3315C}" type="pres">
      <dgm:prSet presAssocID="{6AD464CF-D27B-4935-943B-F43E85C97523}" presName="txThree" presStyleLbl="node3" presStyleIdx="2" presStyleCnt="3">
        <dgm:presLayoutVars>
          <dgm:chPref val="3"/>
        </dgm:presLayoutVars>
      </dgm:prSet>
      <dgm:spPr/>
    </dgm:pt>
    <dgm:pt modelId="{93F7AA14-9335-4AF0-B427-371CC5A32303}" type="pres">
      <dgm:prSet presAssocID="{6AD464CF-D27B-4935-943B-F43E85C97523}" presName="horzThree" presStyleCnt="0"/>
      <dgm:spPr/>
    </dgm:pt>
  </dgm:ptLst>
  <dgm:cxnLst>
    <dgm:cxn modelId="{F9DAB938-3223-4260-9CE3-6DA0A16547DF}" srcId="{56CABCB5-FCB2-4470-9B68-D1BA4D92BEF4}" destId="{9D83F2D7-FCE3-4CE5-ADF2-81F70DAE6C49}" srcOrd="0" destOrd="0" parTransId="{F0F137B1-A13E-4A7A-921E-121F41E54E27}" sibTransId="{17FB34E4-5587-4D03-808F-32756BF1A87B}"/>
    <dgm:cxn modelId="{B2E8D745-8470-4D6F-8BBC-6F85C070A5BF}" type="presOf" srcId="{375465B7-66FE-46D2-A041-47231CED3E57}" destId="{393AA02D-AE8F-4DC4-9AFE-523B54AA5E7B}" srcOrd="0" destOrd="0" presId="urn:microsoft.com/office/officeart/2005/8/layout/hierarchy4"/>
    <dgm:cxn modelId="{48E0126F-2E1C-44E2-9F11-40B708FD5171}" type="presOf" srcId="{56CABCB5-FCB2-4470-9B68-D1BA4D92BEF4}" destId="{EECB4222-AC5A-4A97-A94D-5528F4376276}" srcOrd="0" destOrd="0" presId="urn:microsoft.com/office/officeart/2005/8/layout/hierarchy4"/>
    <dgm:cxn modelId="{2E456E51-AB91-4798-8BB5-0B721DD2AA3B}" type="presOf" srcId="{6AD464CF-D27B-4935-943B-F43E85C97523}" destId="{8B5959AD-5B6B-478B-86D6-5A2D9DD3315C}" srcOrd="0" destOrd="0" presId="urn:microsoft.com/office/officeart/2005/8/layout/hierarchy4"/>
    <dgm:cxn modelId="{2F0F8351-188E-471B-BA8B-35C5E299D749}" srcId="{8B76BE49-54ED-4926-B29F-8F1B2D05FD4B}" destId="{6AD464CF-D27B-4935-943B-F43E85C97523}" srcOrd="0" destOrd="0" parTransId="{F4933994-54E7-4D14-B19C-DCABC1B40B07}" sibTransId="{9B533D51-F5B8-41E8-A30A-D7674635EC4F}"/>
    <dgm:cxn modelId="{104BA27E-8F06-4892-8B41-95AA65F55641}" srcId="{56CABCB5-FCB2-4470-9B68-D1BA4D92BEF4}" destId="{3B020725-B05E-4819-BA1D-F8733477A790}" srcOrd="1" destOrd="0" parTransId="{52554CB1-4941-48D9-AD5D-4A940701ABC4}" sibTransId="{8665899F-D323-4AD9-AD26-B86CF91F0C3D}"/>
    <dgm:cxn modelId="{C4CC34B8-C491-4BD1-BEC2-633DE946B375}" type="presOf" srcId="{3B020725-B05E-4819-BA1D-F8733477A790}" destId="{38D7BD2A-7737-40F2-978A-6607BBB79B35}" srcOrd="0" destOrd="0" presId="urn:microsoft.com/office/officeart/2005/8/layout/hierarchy4"/>
    <dgm:cxn modelId="{BA9B3CBA-9637-4DE0-AA92-7F12D555D86E}" type="presOf" srcId="{8B76BE49-54ED-4926-B29F-8F1B2D05FD4B}" destId="{5C21AB37-AD3C-4C7D-B1E1-74DA883A1B55}" srcOrd="0" destOrd="0" presId="urn:microsoft.com/office/officeart/2005/8/layout/hierarchy4"/>
    <dgm:cxn modelId="{2D4384D4-FC0D-438C-A17F-F53F2326E68F}" srcId="{375465B7-66FE-46D2-A041-47231CED3E57}" destId="{8B76BE49-54ED-4926-B29F-8F1B2D05FD4B}" srcOrd="1" destOrd="0" parTransId="{6B68D584-3E61-4493-BFC8-4B4BDD58B956}" sibTransId="{E357FD0D-70B0-497E-A3B1-A96164101BBE}"/>
    <dgm:cxn modelId="{7D4D75DF-4739-43D3-B7FC-643E6A4807CF}" type="presOf" srcId="{9D83F2D7-FCE3-4CE5-ADF2-81F70DAE6C49}" destId="{6E767DD1-2236-4BCA-8BF4-4D585AF389B8}" srcOrd="0" destOrd="0" presId="urn:microsoft.com/office/officeart/2005/8/layout/hierarchy4"/>
    <dgm:cxn modelId="{46F7AFE5-8575-4FE5-B6AA-927D7218EA9B}" type="presOf" srcId="{76E24F3D-D362-4BAC-A14F-3590E1038D12}" destId="{5DC980DB-BA48-4225-BC7E-4218A30E6CF0}" srcOrd="0" destOrd="0" presId="urn:microsoft.com/office/officeart/2005/8/layout/hierarchy4"/>
    <dgm:cxn modelId="{891D5CF3-F2B6-41ED-9C04-780D3D71678F}" srcId="{76E24F3D-D362-4BAC-A14F-3590E1038D12}" destId="{375465B7-66FE-46D2-A041-47231CED3E57}" srcOrd="0" destOrd="0" parTransId="{14A6BC12-6BED-4078-A69D-577D14EF7B0C}" sibTransId="{6BFEE20C-AA09-4839-9205-4AF9E7CBB782}"/>
    <dgm:cxn modelId="{6167B0F8-4745-4898-82CD-946186A0F4E6}" srcId="{375465B7-66FE-46D2-A041-47231CED3E57}" destId="{56CABCB5-FCB2-4470-9B68-D1BA4D92BEF4}" srcOrd="0" destOrd="0" parTransId="{616F9522-3F2B-487B-9C29-DFB7E0C9AA40}" sibTransId="{754549E0-B746-4C76-8145-54657CADB591}"/>
    <dgm:cxn modelId="{799D294F-49C2-40BE-9F93-0E867BBFC29D}" type="presParOf" srcId="{5DC980DB-BA48-4225-BC7E-4218A30E6CF0}" destId="{75B22353-F3A1-4813-B98B-D0E9D8DBA304}" srcOrd="0" destOrd="0" presId="urn:microsoft.com/office/officeart/2005/8/layout/hierarchy4"/>
    <dgm:cxn modelId="{C936B44A-638E-4639-9282-5E3DFBFD899F}" type="presParOf" srcId="{75B22353-F3A1-4813-B98B-D0E9D8DBA304}" destId="{393AA02D-AE8F-4DC4-9AFE-523B54AA5E7B}" srcOrd="0" destOrd="0" presId="urn:microsoft.com/office/officeart/2005/8/layout/hierarchy4"/>
    <dgm:cxn modelId="{F9980846-7155-4C42-86B1-F472D7095022}" type="presParOf" srcId="{75B22353-F3A1-4813-B98B-D0E9D8DBA304}" destId="{04D11BEE-B0B4-442D-B027-EF72F826C638}" srcOrd="1" destOrd="0" presId="urn:microsoft.com/office/officeart/2005/8/layout/hierarchy4"/>
    <dgm:cxn modelId="{603F8DCE-BE6A-450D-953E-F7CEF7133C70}" type="presParOf" srcId="{75B22353-F3A1-4813-B98B-D0E9D8DBA304}" destId="{0AF5DBC1-2627-4C96-BE90-221C19AC810A}" srcOrd="2" destOrd="0" presId="urn:microsoft.com/office/officeart/2005/8/layout/hierarchy4"/>
    <dgm:cxn modelId="{2B7FBA8A-9543-4D37-82D7-F253165E1D5B}" type="presParOf" srcId="{0AF5DBC1-2627-4C96-BE90-221C19AC810A}" destId="{A7DB967E-749C-4540-A3CE-CD4ED68ABF4B}" srcOrd="0" destOrd="0" presId="urn:microsoft.com/office/officeart/2005/8/layout/hierarchy4"/>
    <dgm:cxn modelId="{5439047A-BA54-435A-A257-AA3AF75CAE26}" type="presParOf" srcId="{A7DB967E-749C-4540-A3CE-CD4ED68ABF4B}" destId="{EECB4222-AC5A-4A97-A94D-5528F4376276}" srcOrd="0" destOrd="0" presId="urn:microsoft.com/office/officeart/2005/8/layout/hierarchy4"/>
    <dgm:cxn modelId="{A2554B67-8E77-4FCC-9118-7C4131B54A1E}" type="presParOf" srcId="{A7DB967E-749C-4540-A3CE-CD4ED68ABF4B}" destId="{60AD6D98-E482-4E10-86AC-F36CF26944A4}" srcOrd="1" destOrd="0" presId="urn:microsoft.com/office/officeart/2005/8/layout/hierarchy4"/>
    <dgm:cxn modelId="{93199EE5-A9DC-4E3B-8244-4F381DC45AA9}" type="presParOf" srcId="{A7DB967E-749C-4540-A3CE-CD4ED68ABF4B}" destId="{A818F592-5060-468D-9988-83214C4619E3}" srcOrd="2" destOrd="0" presId="urn:microsoft.com/office/officeart/2005/8/layout/hierarchy4"/>
    <dgm:cxn modelId="{A4E440CA-464D-4793-A611-4EDA59ADC0F4}" type="presParOf" srcId="{A818F592-5060-468D-9988-83214C4619E3}" destId="{94763446-AD2F-4DB4-8051-28A92F1BC82F}" srcOrd="0" destOrd="0" presId="urn:microsoft.com/office/officeart/2005/8/layout/hierarchy4"/>
    <dgm:cxn modelId="{E5639D6F-6276-473F-ACDC-885D92113306}" type="presParOf" srcId="{94763446-AD2F-4DB4-8051-28A92F1BC82F}" destId="{6E767DD1-2236-4BCA-8BF4-4D585AF389B8}" srcOrd="0" destOrd="0" presId="urn:microsoft.com/office/officeart/2005/8/layout/hierarchy4"/>
    <dgm:cxn modelId="{1A4B29F8-D6EC-4527-AA74-C2B5A85AFFCC}" type="presParOf" srcId="{94763446-AD2F-4DB4-8051-28A92F1BC82F}" destId="{7AFEEBDC-EC9C-4509-A5D5-CAFC1C018457}" srcOrd="1" destOrd="0" presId="urn:microsoft.com/office/officeart/2005/8/layout/hierarchy4"/>
    <dgm:cxn modelId="{BC4A1432-E337-4ECC-9851-B383B3C35B6D}" type="presParOf" srcId="{A818F592-5060-468D-9988-83214C4619E3}" destId="{48645162-92AC-49CE-914E-01D278867C42}" srcOrd="1" destOrd="0" presId="urn:microsoft.com/office/officeart/2005/8/layout/hierarchy4"/>
    <dgm:cxn modelId="{7374806A-627C-410A-99BC-5E3B38474553}" type="presParOf" srcId="{A818F592-5060-468D-9988-83214C4619E3}" destId="{D03517CF-42B0-4699-AD6B-ABD8FFCF4580}" srcOrd="2" destOrd="0" presId="urn:microsoft.com/office/officeart/2005/8/layout/hierarchy4"/>
    <dgm:cxn modelId="{76943EAA-8173-41C4-A410-7EBE076BBF05}" type="presParOf" srcId="{D03517CF-42B0-4699-AD6B-ABD8FFCF4580}" destId="{38D7BD2A-7737-40F2-978A-6607BBB79B35}" srcOrd="0" destOrd="0" presId="urn:microsoft.com/office/officeart/2005/8/layout/hierarchy4"/>
    <dgm:cxn modelId="{970A4B4F-63CB-492D-9C1A-AF1C865E5775}" type="presParOf" srcId="{D03517CF-42B0-4699-AD6B-ABD8FFCF4580}" destId="{01818C80-A2D6-4D28-A84E-D8745A8CF1BF}" srcOrd="1" destOrd="0" presId="urn:microsoft.com/office/officeart/2005/8/layout/hierarchy4"/>
    <dgm:cxn modelId="{5D64E435-0688-4988-AE5A-7346A9D79270}" type="presParOf" srcId="{0AF5DBC1-2627-4C96-BE90-221C19AC810A}" destId="{40BB6D18-B3C8-4FDE-8160-E721E33DDD52}" srcOrd="1" destOrd="0" presId="urn:microsoft.com/office/officeart/2005/8/layout/hierarchy4"/>
    <dgm:cxn modelId="{5E97072A-4763-48A2-857E-7575AD01B1A9}" type="presParOf" srcId="{0AF5DBC1-2627-4C96-BE90-221C19AC810A}" destId="{792FA9D9-4E9E-412D-B8A2-E98B0F777BDC}" srcOrd="2" destOrd="0" presId="urn:microsoft.com/office/officeart/2005/8/layout/hierarchy4"/>
    <dgm:cxn modelId="{CA29A611-0249-46D7-A3B6-96D7671BEBE0}" type="presParOf" srcId="{792FA9D9-4E9E-412D-B8A2-E98B0F777BDC}" destId="{5C21AB37-AD3C-4C7D-B1E1-74DA883A1B55}" srcOrd="0" destOrd="0" presId="urn:microsoft.com/office/officeart/2005/8/layout/hierarchy4"/>
    <dgm:cxn modelId="{70D26C5C-0DCD-4457-B9A9-E0E6A6AD272D}" type="presParOf" srcId="{792FA9D9-4E9E-412D-B8A2-E98B0F777BDC}" destId="{7EFDE110-A37F-4A8B-944B-6B9AD8EDC9DC}" srcOrd="1" destOrd="0" presId="urn:microsoft.com/office/officeart/2005/8/layout/hierarchy4"/>
    <dgm:cxn modelId="{5C2FBC90-8B5E-485E-B25A-143227D8E5EF}" type="presParOf" srcId="{792FA9D9-4E9E-412D-B8A2-E98B0F777BDC}" destId="{C7042C84-BD8D-463B-B61B-A6ED9FED3756}" srcOrd="2" destOrd="0" presId="urn:microsoft.com/office/officeart/2005/8/layout/hierarchy4"/>
    <dgm:cxn modelId="{645747CC-98F3-4895-BB3A-5AE14E31B644}" type="presParOf" srcId="{C7042C84-BD8D-463B-B61B-A6ED9FED3756}" destId="{A3C3B979-3D20-46C7-B7B4-7CE5EE80A8EA}" srcOrd="0" destOrd="0" presId="urn:microsoft.com/office/officeart/2005/8/layout/hierarchy4"/>
    <dgm:cxn modelId="{A71269E8-8437-4166-8670-DC627A059B49}" type="presParOf" srcId="{A3C3B979-3D20-46C7-B7B4-7CE5EE80A8EA}" destId="{8B5959AD-5B6B-478B-86D6-5A2D9DD3315C}" srcOrd="0" destOrd="0" presId="urn:microsoft.com/office/officeart/2005/8/layout/hierarchy4"/>
    <dgm:cxn modelId="{31E49BCA-9052-47BD-8309-5A25C6286C37}" type="presParOf" srcId="{A3C3B979-3D20-46C7-B7B4-7CE5EE80A8EA}" destId="{93F7AA14-9335-4AF0-B427-371CC5A32303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1453FE93-E061-4510-B0FA-E73DCA8CBA0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A2D029-98F6-4D03-8375-4880C4C45F5C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Calculate the target’s means and the target’s variance in each unique combination of the predictors’ values</a:t>
          </a:r>
        </a:p>
      </dgm:t>
    </dgm:pt>
    <dgm:pt modelId="{63CFE9F7-7F8B-422E-8CE6-A1545AF9608C}" type="parTrans" cxnId="{8DF580D8-781A-4B53-9C48-E0D62B9ABB72}">
      <dgm:prSet/>
      <dgm:spPr/>
      <dgm:t>
        <a:bodyPr/>
        <a:lstStyle/>
        <a:p>
          <a:endParaRPr lang="en-US"/>
        </a:p>
      </dgm:t>
    </dgm:pt>
    <dgm:pt modelId="{52BDA16F-5DF7-4AE9-8F03-EAF0925ABF9B}" type="sibTrans" cxnId="{8DF580D8-781A-4B53-9C48-E0D62B9ABB72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72C4DA03-8971-4278-A8CE-9D31805E87A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Regress the logarithm of the target’s variance against the logarithm of the target’s mean, intercept included</a:t>
          </a:r>
        </a:p>
      </dgm:t>
    </dgm:pt>
    <dgm:pt modelId="{037C6741-1A66-46F0-B8C5-E67A5B7B5BF3}" type="parTrans" cxnId="{59A375FD-2541-49C6-8B0C-2C1DF0408C0C}">
      <dgm:prSet/>
      <dgm:spPr/>
      <dgm:t>
        <a:bodyPr/>
        <a:lstStyle/>
        <a:p>
          <a:endParaRPr lang="en-US"/>
        </a:p>
      </dgm:t>
    </dgm:pt>
    <dgm:pt modelId="{ED88B00F-34CD-49D8-8B32-58EE23A7A6DA}" type="sibTrans" cxnId="{59A375FD-2541-49C6-8B0C-2C1DF0408C0C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0813EED-FCFE-4087-B2C5-C0D43B0F0EFB}">
          <dgm:prSet phldrT="[Text]"/>
          <dgm:spPr>
            <a:solidFill>
              <a:srgbClr val="0070C0"/>
            </a:solidFill>
          </dgm:spPr>
          <dgm:t>
            <a:bodyPr/>
            <a:lstStyle/>
            <a:p>
              <a:r>
                <a:rPr lang="en-US" dirty="0"/>
                <a:t>Regression coefficient estimates the Tweedie’s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𝑝</m:t>
                  </m:r>
                </m:oMath>
              </a14:m>
              <a:r>
                <a:rPr lang="en-US" dirty="0"/>
                <a:t> parameter</a:t>
              </a:r>
            </a:p>
          </dgm:t>
        </dgm:pt>
      </mc:Choice>
      <mc:Fallback xmlns="">
        <dgm:pt modelId="{90813EED-FCFE-4087-B2C5-C0D43B0F0EFB}">
          <dgm:prSet phldrT="[Text]"/>
          <dgm:spPr>
            <a:solidFill>
              <a:srgbClr val="0070C0"/>
            </a:solidFill>
          </dgm:spPr>
          <dgm:t>
            <a:bodyPr/>
            <a:lstStyle/>
            <a:p>
              <a:r>
                <a:rPr lang="en-US" dirty="0"/>
                <a:t>Regression coefficient estimates the Tweedie’s </a:t>
              </a:r>
              <a:r>
                <a:rPr lang="en-US" b="0" i="0">
                  <a:latin typeface="Cambria Math" panose="02040503050406030204" pitchFamily="18" charset="0"/>
                </a:rPr>
                <a:t>𝑝</a:t>
              </a:r>
              <a:r>
                <a:rPr lang="en-US" dirty="0"/>
                <a:t> parameter</a:t>
              </a:r>
            </a:p>
          </dgm:t>
        </dgm:pt>
      </mc:Fallback>
    </mc:AlternateContent>
    <dgm:pt modelId="{3B476B8A-3597-414B-B9B0-B3435ABAE5CE}" type="parTrans" cxnId="{66BF6098-B424-4C3E-8E56-D99DC9AB38EE}">
      <dgm:prSet/>
      <dgm:spPr/>
      <dgm:t>
        <a:bodyPr/>
        <a:lstStyle/>
        <a:p>
          <a:endParaRPr lang="en-US"/>
        </a:p>
      </dgm:t>
    </dgm:pt>
    <dgm:pt modelId="{BEED6D1A-43F1-4577-9EC7-CC1E9A9A4DE7}" type="sibTrans" cxnId="{66BF6098-B424-4C3E-8E56-D99DC9AB38EE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E8748C4-AD86-4A19-9312-98B933313D81}">
          <dgm:prSet/>
          <dgm:spPr>
            <a:solidFill>
              <a:srgbClr val="0070C0"/>
            </a:solidFill>
          </dgm:spPr>
          <dgm:t>
            <a:bodyPr/>
            <a:lstStyle/>
            <a:p>
              <a:r>
                <a:rPr lang="en-US" dirty="0"/>
                <a:t>Exponentiated Intercept coefficient estimates the dispersion parameter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𝜙</m:t>
                  </m:r>
                </m:oMath>
              </a14:m>
              <a:endParaRPr lang="en-US" dirty="0"/>
            </a:p>
          </dgm:t>
        </dgm:pt>
      </mc:Choice>
      <mc:Fallback xmlns="">
        <dgm:pt modelId="{8E8748C4-AD86-4A19-9312-98B933313D81}">
          <dgm:prSet/>
          <dgm:spPr>
            <a:solidFill>
              <a:srgbClr val="0070C0"/>
            </a:solidFill>
          </dgm:spPr>
          <dgm:t>
            <a:bodyPr/>
            <a:lstStyle/>
            <a:p>
              <a:r>
                <a:rPr lang="en-US" dirty="0"/>
                <a:t>Exponentiated Intercept coefficient estimates the dispersion parameter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𝜙</a:t>
              </a:r>
              <a:endParaRPr lang="en-US" dirty="0"/>
            </a:p>
          </dgm:t>
        </dgm:pt>
      </mc:Fallback>
    </mc:AlternateContent>
    <dgm:pt modelId="{6BF44C15-791D-432E-916E-19794EA9FDC3}" type="parTrans" cxnId="{9D591B23-C1CB-46EE-9F54-BEF5E862B9DA}">
      <dgm:prSet/>
      <dgm:spPr/>
      <dgm:t>
        <a:bodyPr/>
        <a:lstStyle/>
        <a:p>
          <a:endParaRPr lang="en-US"/>
        </a:p>
      </dgm:t>
    </dgm:pt>
    <dgm:pt modelId="{D2DEA254-0E74-4DAD-AE88-4F5ABBA22E7A}" type="sibTrans" cxnId="{9D591B23-C1CB-46EE-9F54-BEF5E862B9DA}">
      <dgm:prSet/>
      <dgm:spPr/>
      <dgm:t>
        <a:bodyPr/>
        <a:lstStyle/>
        <a:p>
          <a:endParaRPr lang="en-US"/>
        </a:p>
      </dgm:t>
    </dgm:pt>
    <dgm:pt modelId="{29B6C6CC-6B56-45E8-9109-B9ACE09672B5}" type="pres">
      <dgm:prSet presAssocID="{1453FE93-E061-4510-B0FA-E73DCA8CBA03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A98AEC69-D755-4833-A17C-34E43777CEFF}" type="pres">
      <dgm:prSet presAssocID="{1453FE93-E061-4510-B0FA-E73DCA8CBA03}" presName="dummyMaxCanvas" presStyleCnt="0">
        <dgm:presLayoutVars/>
      </dgm:prSet>
      <dgm:spPr/>
    </dgm:pt>
    <dgm:pt modelId="{0994B469-AE97-443D-A840-FC7DD6A9DAEA}" type="pres">
      <dgm:prSet presAssocID="{1453FE93-E061-4510-B0FA-E73DCA8CBA03}" presName="FourNodes_1" presStyleLbl="node1" presStyleIdx="0" presStyleCnt="4">
        <dgm:presLayoutVars>
          <dgm:bulletEnabled val="1"/>
        </dgm:presLayoutVars>
      </dgm:prSet>
      <dgm:spPr/>
    </dgm:pt>
    <dgm:pt modelId="{1F42B72D-78D6-4754-8B3F-41BAB3008E09}" type="pres">
      <dgm:prSet presAssocID="{1453FE93-E061-4510-B0FA-E73DCA8CBA03}" presName="FourNodes_2" presStyleLbl="node1" presStyleIdx="1" presStyleCnt="4">
        <dgm:presLayoutVars>
          <dgm:bulletEnabled val="1"/>
        </dgm:presLayoutVars>
      </dgm:prSet>
      <dgm:spPr/>
    </dgm:pt>
    <dgm:pt modelId="{40F2A0B8-0613-4A1D-B838-8E9B425A18AB}" type="pres">
      <dgm:prSet presAssocID="{1453FE93-E061-4510-B0FA-E73DCA8CBA03}" presName="FourNodes_3" presStyleLbl="node1" presStyleIdx="2" presStyleCnt="4">
        <dgm:presLayoutVars>
          <dgm:bulletEnabled val="1"/>
        </dgm:presLayoutVars>
      </dgm:prSet>
      <dgm:spPr/>
    </dgm:pt>
    <dgm:pt modelId="{F4840171-C00F-48AF-A5E7-49D36F664601}" type="pres">
      <dgm:prSet presAssocID="{1453FE93-E061-4510-B0FA-E73DCA8CBA03}" presName="FourNodes_4" presStyleLbl="node1" presStyleIdx="3" presStyleCnt="4">
        <dgm:presLayoutVars>
          <dgm:bulletEnabled val="1"/>
        </dgm:presLayoutVars>
      </dgm:prSet>
      <dgm:spPr/>
    </dgm:pt>
    <dgm:pt modelId="{41214C68-FAFF-45D2-B22F-6D56E5279680}" type="pres">
      <dgm:prSet presAssocID="{1453FE93-E061-4510-B0FA-E73DCA8CBA03}" presName="FourConn_1-2" presStyleLbl="fgAccFollowNode1" presStyleIdx="0" presStyleCnt="3">
        <dgm:presLayoutVars>
          <dgm:bulletEnabled val="1"/>
        </dgm:presLayoutVars>
      </dgm:prSet>
      <dgm:spPr/>
    </dgm:pt>
    <dgm:pt modelId="{4F1329F3-4645-47E7-AAE8-57DE8CE1257D}" type="pres">
      <dgm:prSet presAssocID="{1453FE93-E061-4510-B0FA-E73DCA8CBA03}" presName="FourConn_2-3" presStyleLbl="fgAccFollowNode1" presStyleIdx="1" presStyleCnt="3">
        <dgm:presLayoutVars>
          <dgm:bulletEnabled val="1"/>
        </dgm:presLayoutVars>
      </dgm:prSet>
      <dgm:spPr/>
    </dgm:pt>
    <dgm:pt modelId="{8A0A53FF-2848-4D2F-AF60-9B35E5DF99CB}" type="pres">
      <dgm:prSet presAssocID="{1453FE93-E061-4510-B0FA-E73DCA8CBA03}" presName="FourConn_3-4" presStyleLbl="fgAccFollowNode1" presStyleIdx="2" presStyleCnt="3">
        <dgm:presLayoutVars>
          <dgm:bulletEnabled val="1"/>
        </dgm:presLayoutVars>
      </dgm:prSet>
      <dgm:spPr/>
    </dgm:pt>
    <dgm:pt modelId="{CBE23DDE-CC28-44C1-9690-CBDB3F4CA0FB}" type="pres">
      <dgm:prSet presAssocID="{1453FE93-E061-4510-B0FA-E73DCA8CBA03}" presName="FourNodes_1_text" presStyleLbl="node1" presStyleIdx="3" presStyleCnt="4">
        <dgm:presLayoutVars>
          <dgm:bulletEnabled val="1"/>
        </dgm:presLayoutVars>
      </dgm:prSet>
      <dgm:spPr/>
    </dgm:pt>
    <dgm:pt modelId="{A26DB1D7-517C-49F8-9745-2A5B0DE6516B}" type="pres">
      <dgm:prSet presAssocID="{1453FE93-E061-4510-B0FA-E73DCA8CBA03}" presName="FourNodes_2_text" presStyleLbl="node1" presStyleIdx="3" presStyleCnt="4">
        <dgm:presLayoutVars>
          <dgm:bulletEnabled val="1"/>
        </dgm:presLayoutVars>
      </dgm:prSet>
      <dgm:spPr/>
    </dgm:pt>
    <dgm:pt modelId="{2CBDF9CD-DA34-4AFD-B301-0131ECA9CC5F}" type="pres">
      <dgm:prSet presAssocID="{1453FE93-E061-4510-B0FA-E73DCA8CBA03}" presName="FourNodes_3_text" presStyleLbl="node1" presStyleIdx="3" presStyleCnt="4">
        <dgm:presLayoutVars>
          <dgm:bulletEnabled val="1"/>
        </dgm:presLayoutVars>
      </dgm:prSet>
      <dgm:spPr/>
    </dgm:pt>
    <dgm:pt modelId="{89431901-B289-4F6E-838E-8A5485B02F82}" type="pres">
      <dgm:prSet presAssocID="{1453FE93-E061-4510-B0FA-E73DCA8CBA0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E362D1E-2808-4299-9FBD-45C3C02C9E97}" type="presOf" srcId="{8E8748C4-AD86-4A19-9312-98B933313D81}" destId="{F4840171-C00F-48AF-A5E7-49D36F664601}" srcOrd="0" destOrd="0" presId="urn:microsoft.com/office/officeart/2005/8/layout/vProcess5"/>
    <dgm:cxn modelId="{9D591B23-C1CB-46EE-9F54-BEF5E862B9DA}" srcId="{1453FE93-E061-4510-B0FA-E73DCA8CBA03}" destId="{8E8748C4-AD86-4A19-9312-98B933313D81}" srcOrd="3" destOrd="0" parTransId="{6BF44C15-791D-432E-916E-19794EA9FDC3}" sibTransId="{D2DEA254-0E74-4DAD-AE88-4F5ABBA22E7A}"/>
    <dgm:cxn modelId="{ADF67B33-7EC7-468A-A553-C945B77F975E}" type="presOf" srcId="{72C4DA03-8971-4278-A8CE-9D31805E87AA}" destId="{A26DB1D7-517C-49F8-9745-2A5B0DE6516B}" srcOrd="1" destOrd="0" presId="urn:microsoft.com/office/officeart/2005/8/layout/vProcess5"/>
    <dgm:cxn modelId="{71172034-F8ED-418F-9691-45373672398F}" type="presOf" srcId="{ED88B00F-34CD-49D8-8B32-58EE23A7A6DA}" destId="{4F1329F3-4645-47E7-AAE8-57DE8CE1257D}" srcOrd="0" destOrd="0" presId="urn:microsoft.com/office/officeart/2005/8/layout/vProcess5"/>
    <dgm:cxn modelId="{3A211E3A-16F8-4C54-8CBF-857FAB8C98A2}" type="presOf" srcId="{8E8748C4-AD86-4A19-9312-98B933313D81}" destId="{89431901-B289-4F6E-838E-8A5485B02F82}" srcOrd="1" destOrd="0" presId="urn:microsoft.com/office/officeart/2005/8/layout/vProcess5"/>
    <dgm:cxn modelId="{B022CB62-BA0D-47E8-965A-E1A36DC83096}" type="presOf" srcId="{90813EED-FCFE-4087-B2C5-C0D43B0F0EFB}" destId="{40F2A0B8-0613-4A1D-B838-8E9B425A18AB}" srcOrd="0" destOrd="0" presId="urn:microsoft.com/office/officeart/2005/8/layout/vProcess5"/>
    <dgm:cxn modelId="{A55F7A43-5A5A-4DAB-AB33-CB2B1FDCC507}" type="presOf" srcId="{A0A2D029-98F6-4D03-8375-4880C4C45F5C}" destId="{CBE23DDE-CC28-44C1-9690-CBDB3F4CA0FB}" srcOrd="1" destOrd="0" presId="urn:microsoft.com/office/officeart/2005/8/layout/vProcess5"/>
    <dgm:cxn modelId="{8D0B307E-F9A8-434F-84C6-3228CB2FB7CB}" type="presOf" srcId="{52BDA16F-5DF7-4AE9-8F03-EAF0925ABF9B}" destId="{41214C68-FAFF-45D2-B22F-6D56E5279680}" srcOrd="0" destOrd="0" presId="urn:microsoft.com/office/officeart/2005/8/layout/vProcess5"/>
    <dgm:cxn modelId="{029CA490-2C52-4806-89AD-368F18279457}" type="presOf" srcId="{BEED6D1A-43F1-4577-9EC7-CC1E9A9A4DE7}" destId="{8A0A53FF-2848-4D2F-AF60-9B35E5DF99CB}" srcOrd="0" destOrd="0" presId="urn:microsoft.com/office/officeart/2005/8/layout/vProcess5"/>
    <dgm:cxn modelId="{66BF6098-B424-4C3E-8E56-D99DC9AB38EE}" srcId="{1453FE93-E061-4510-B0FA-E73DCA8CBA03}" destId="{90813EED-FCFE-4087-B2C5-C0D43B0F0EFB}" srcOrd="2" destOrd="0" parTransId="{3B476B8A-3597-414B-B9B0-B3435ABAE5CE}" sibTransId="{BEED6D1A-43F1-4577-9EC7-CC1E9A9A4DE7}"/>
    <dgm:cxn modelId="{5F31BF98-72E7-4D47-B415-69276B723A45}" type="presOf" srcId="{A0A2D029-98F6-4D03-8375-4880C4C45F5C}" destId="{0994B469-AE97-443D-A840-FC7DD6A9DAEA}" srcOrd="0" destOrd="0" presId="urn:microsoft.com/office/officeart/2005/8/layout/vProcess5"/>
    <dgm:cxn modelId="{0406D1B5-41F8-41FA-B0D3-9904B5521F97}" type="presOf" srcId="{90813EED-FCFE-4087-B2C5-C0D43B0F0EFB}" destId="{2CBDF9CD-DA34-4AFD-B301-0131ECA9CC5F}" srcOrd="1" destOrd="0" presId="urn:microsoft.com/office/officeart/2005/8/layout/vProcess5"/>
    <dgm:cxn modelId="{8DF580D8-781A-4B53-9C48-E0D62B9ABB72}" srcId="{1453FE93-E061-4510-B0FA-E73DCA8CBA03}" destId="{A0A2D029-98F6-4D03-8375-4880C4C45F5C}" srcOrd="0" destOrd="0" parTransId="{63CFE9F7-7F8B-422E-8CE6-A1545AF9608C}" sibTransId="{52BDA16F-5DF7-4AE9-8F03-EAF0925ABF9B}"/>
    <dgm:cxn modelId="{4009BCE5-0F9E-470D-B654-6C2CF8DF6E87}" type="presOf" srcId="{72C4DA03-8971-4278-A8CE-9D31805E87AA}" destId="{1F42B72D-78D6-4754-8B3F-41BAB3008E09}" srcOrd="0" destOrd="0" presId="urn:microsoft.com/office/officeart/2005/8/layout/vProcess5"/>
    <dgm:cxn modelId="{642E09FC-08EA-4BF1-B06C-D616661FD494}" type="presOf" srcId="{1453FE93-E061-4510-B0FA-E73DCA8CBA03}" destId="{29B6C6CC-6B56-45E8-9109-B9ACE09672B5}" srcOrd="0" destOrd="0" presId="urn:microsoft.com/office/officeart/2005/8/layout/vProcess5"/>
    <dgm:cxn modelId="{59A375FD-2541-49C6-8B0C-2C1DF0408C0C}" srcId="{1453FE93-E061-4510-B0FA-E73DCA8CBA03}" destId="{72C4DA03-8971-4278-A8CE-9D31805E87AA}" srcOrd="1" destOrd="0" parTransId="{037C6741-1A66-46F0-B8C5-E67A5B7B5BF3}" sibTransId="{ED88B00F-34CD-49D8-8B32-58EE23A7A6DA}"/>
    <dgm:cxn modelId="{15A80EAB-A486-483F-9B31-DBB92D6CC5EB}" type="presParOf" srcId="{29B6C6CC-6B56-45E8-9109-B9ACE09672B5}" destId="{A98AEC69-D755-4833-A17C-34E43777CEFF}" srcOrd="0" destOrd="0" presId="urn:microsoft.com/office/officeart/2005/8/layout/vProcess5"/>
    <dgm:cxn modelId="{84611F38-ED61-486B-8DC7-9574771CA024}" type="presParOf" srcId="{29B6C6CC-6B56-45E8-9109-B9ACE09672B5}" destId="{0994B469-AE97-443D-A840-FC7DD6A9DAEA}" srcOrd="1" destOrd="0" presId="urn:microsoft.com/office/officeart/2005/8/layout/vProcess5"/>
    <dgm:cxn modelId="{EF3D49E8-A036-480F-B8C0-E89F5A05F6EB}" type="presParOf" srcId="{29B6C6CC-6B56-45E8-9109-B9ACE09672B5}" destId="{1F42B72D-78D6-4754-8B3F-41BAB3008E09}" srcOrd="2" destOrd="0" presId="urn:microsoft.com/office/officeart/2005/8/layout/vProcess5"/>
    <dgm:cxn modelId="{026DB040-38DE-48A6-AA93-350EA51BA944}" type="presParOf" srcId="{29B6C6CC-6B56-45E8-9109-B9ACE09672B5}" destId="{40F2A0B8-0613-4A1D-B838-8E9B425A18AB}" srcOrd="3" destOrd="0" presId="urn:microsoft.com/office/officeart/2005/8/layout/vProcess5"/>
    <dgm:cxn modelId="{CF9BD782-AC10-45D3-BF4B-A474AE4DECFA}" type="presParOf" srcId="{29B6C6CC-6B56-45E8-9109-B9ACE09672B5}" destId="{F4840171-C00F-48AF-A5E7-49D36F664601}" srcOrd="4" destOrd="0" presId="urn:microsoft.com/office/officeart/2005/8/layout/vProcess5"/>
    <dgm:cxn modelId="{1264130C-3A0E-4558-977A-97E41442B42B}" type="presParOf" srcId="{29B6C6CC-6B56-45E8-9109-B9ACE09672B5}" destId="{41214C68-FAFF-45D2-B22F-6D56E5279680}" srcOrd="5" destOrd="0" presId="urn:microsoft.com/office/officeart/2005/8/layout/vProcess5"/>
    <dgm:cxn modelId="{12A72174-B40F-4CA4-9C7D-3A44BF2FA09C}" type="presParOf" srcId="{29B6C6CC-6B56-45E8-9109-B9ACE09672B5}" destId="{4F1329F3-4645-47E7-AAE8-57DE8CE1257D}" srcOrd="6" destOrd="0" presId="urn:microsoft.com/office/officeart/2005/8/layout/vProcess5"/>
    <dgm:cxn modelId="{E8078212-E69E-42E1-99A7-2AEE5A9E216E}" type="presParOf" srcId="{29B6C6CC-6B56-45E8-9109-B9ACE09672B5}" destId="{8A0A53FF-2848-4D2F-AF60-9B35E5DF99CB}" srcOrd="7" destOrd="0" presId="urn:microsoft.com/office/officeart/2005/8/layout/vProcess5"/>
    <dgm:cxn modelId="{28C6C067-B509-41B8-8003-0FF11A8EA6A0}" type="presParOf" srcId="{29B6C6CC-6B56-45E8-9109-B9ACE09672B5}" destId="{CBE23DDE-CC28-44C1-9690-CBDB3F4CA0FB}" srcOrd="8" destOrd="0" presId="urn:microsoft.com/office/officeart/2005/8/layout/vProcess5"/>
    <dgm:cxn modelId="{24DD4C33-428C-4767-B037-38D5A01FBBD3}" type="presParOf" srcId="{29B6C6CC-6B56-45E8-9109-B9ACE09672B5}" destId="{A26DB1D7-517C-49F8-9745-2A5B0DE6516B}" srcOrd="9" destOrd="0" presId="urn:microsoft.com/office/officeart/2005/8/layout/vProcess5"/>
    <dgm:cxn modelId="{B0F0206A-9846-4682-85B7-BECDDD78D8B7}" type="presParOf" srcId="{29B6C6CC-6B56-45E8-9109-B9ACE09672B5}" destId="{2CBDF9CD-DA34-4AFD-B301-0131ECA9CC5F}" srcOrd="10" destOrd="0" presId="urn:microsoft.com/office/officeart/2005/8/layout/vProcess5"/>
    <dgm:cxn modelId="{70A64700-584E-4FE3-BB56-AB71E45A12F8}" type="presParOf" srcId="{29B6C6CC-6B56-45E8-9109-B9ACE09672B5}" destId="{89431901-B289-4F6E-838E-8A5485B02F82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BBBC27A-2586-48FA-A8ED-924951F18CC9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4748837-C11A-4E42-9176-3EB791EA0B05}">
      <dgm:prSet phldrT="[Text]" custT="1"/>
      <dgm:spPr/>
      <dgm:t>
        <a:bodyPr/>
        <a:lstStyle/>
        <a:p>
          <a:r>
            <a:rPr lang="en-US" sz="2600" dirty="0"/>
            <a:t>Data: claim_history.csv (10302 observations)</a:t>
          </a:r>
        </a:p>
      </dgm:t>
    </dgm:pt>
    <dgm:pt modelId="{787B1BBB-A41F-4E80-8FBE-983A6B0E6235}" type="parTrans" cxnId="{335FCC1C-AA2C-4507-A3AD-64478BB1AF78}">
      <dgm:prSet/>
      <dgm:spPr/>
      <dgm:t>
        <a:bodyPr/>
        <a:lstStyle/>
        <a:p>
          <a:endParaRPr lang="en-US"/>
        </a:p>
      </dgm:t>
    </dgm:pt>
    <dgm:pt modelId="{230DF56C-8C35-4C5A-98CF-2A153AD788C2}" type="sibTrans" cxnId="{335FCC1C-AA2C-4507-A3AD-64478BB1AF78}">
      <dgm:prSet/>
      <dgm:spPr/>
      <dgm:t>
        <a:bodyPr/>
        <a:lstStyle/>
        <a:p>
          <a:endParaRPr lang="en-US"/>
        </a:p>
      </dgm:t>
    </dgm:pt>
    <dgm:pt modelId="{7BF53096-4561-44AE-A5C8-56E63F55A15C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600" dirty="0"/>
            <a:t>Target Variable: CLM_AMOUNT</a:t>
          </a:r>
        </a:p>
      </dgm:t>
    </dgm:pt>
    <dgm:pt modelId="{0531956E-F957-4DD1-9F96-A3B071D1BC7C}" type="parTrans" cxnId="{DCAF454E-0700-4032-A38F-1F4E0B5B8D85}">
      <dgm:prSet/>
      <dgm:spPr/>
      <dgm:t>
        <a:bodyPr/>
        <a:lstStyle/>
        <a:p>
          <a:endParaRPr lang="en-US"/>
        </a:p>
      </dgm:t>
    </dgm:pt>
    <dgm:pt modelId="{170E855E-E827-4AD6-9E73-05409A0189FE}" type="sibTrans" cxnId="{DCAF454E-0700-4032-A38F-1F4E0B5B8D85}">
      <dgm:prSet/>
      <dgm:spPr/>
      <dgm:t>
        <a:bodyPr/>
        <a:lstStyle/>
        <a:p>
          <a:endParaRPr lang="en-US"/>
        </a:p>
      </dgm:t>
    </dgm:pt>
    <dgm:pt modelId="{9AF44764-79E2-4DFB-A378-165E7CD143A5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600" dirty="0"/>
            <a:t>Predictors: CAR_TYPE, CAR_AGE, HOMEKIDS, and KIDSDRIV</a:t>
          </a:r>
        </a:p>
      </dgm:t>
    </dgm:pt>
    <dgm:pt modelId="{DC7BD98C-89D4-4168-A635-0F263CBB7050}" type="parTrans" cxnId="{96C8F64B-2E86-46E9-A72D-CB09F56E1790}">
      <dgm:prSet/>
      <dgm:spPr/>
      <dgm:t>
        <a:bodyPr/>
        <a:lstStyle/>
        <a:p>
          <a:endParaRPr lang="en-US"/>
        </a:p>
      </dgm:t>
    </dgm:pt>
    <dgm:pt modelId="{EE5EDE7D-E193-4D7C-B357-5509FEE8488B}" type="sibTrans" cxnId="{96C8F64B-2E86-46E9-A72D-CB09F56E1790}">
      <dgm:prSet/>
      <dgm:spPr/>
      <dgm:t>
        <a:bodyPr/>
        <a:lstStyle/>
        <a:p>
          <a:endParaRPr lang="en-US"/>
        </a:p>
      </dgm:t>
    </dgm:pt>
    <dgm:pt modelId="{B59535B5-C85C-478E-B213-BE5F6E86F953}">
      <dgm:prSet phldrT="[Text]" custT="1"/>
      <dgm:spPr/>
      <dgm:t>
        <a:bodyPr/>
        <a:lstStyle/>
        <a:p>
          <a:r>
            <a:rPr lang="en-US" sz="2600" dirty="0"/>
            <a:t>Distribution:</a:t>
          </a:r>
          <a:br>
            <a:rPr lang="en-US" sz="2600" dirty="0"/>
          </a:br>
          <a:r>
            <a:rPr lang="en-US" sz="2600" dirty="0"/>
            <a:t>Tweedie</a:t>
          </a:r>
        </a:p>
      </dgm:t>
    </dgm:pt>
    <dgm:pt modelId="{7D3442C2-7DA3-416E-AAAD-F7461D37206E}" type="parTrans" cxnId="{03EDADD1-7056-47EE-A06C-33169420A888}">
      <dgm:prSet/>
      <dgm:spPr/>
      <dgm:t>
        <a:bodyPr/>
        <a:lstStyle/>
        <a:p>
          <a:endParaRPr lang="en-US"/>
        </a:p>
      </dgm:t>
    </dgm:pt>
    <dgm:pt modelId="{1F1D1830-E0D0-4727-83ED-5E2ABA1A5CEB}" type="sibTrans" cxnId="{03EDADD1-7056-47EE-A06C-33169420A888}">
      <dgm:prSet/>
      <dgm:spPr/>
      <dgm:t>
        <a:bodyPr/>
        <a:lstStyle/>
        <a:p>
          <a:endParaRPr lang="en-US"/>
        </a:p>
      </dgm:t>
    </dgm:pt>
    <dgm:pt modelId="{91BD766F-6D11-453C-8C9E-7D2318B970E8}">
      <dgm:prSet phldrT="[Text]" custT="1"/>
      <dgm:spPr/>
      <dgm:t>
        <a:bodyPr/>
        <a:lstStyle/>
        <a:p>
          <a:r>
            <a:rPr lang="en-US" sz="2600" dirty="0"/>
            <a:t>Link Function: Logarithm</a:t>
          </a:r>
        </a:p>
      </dgm:t>
    </dgm:pt>
    <dgm:pt modelId="{52F38A31-C99B-43D2-8EDD-BA89D1C8A5E9}" type="parTrans" cxnId="{0D626791-934D-4FE0-A96E-E27A0B575776}">
      <dgm:prSet/>
      <dgm:spPr/>
      <dgm:t>
        <a:bodyPr/>
        <a:lstStyle/>
        <a:p>
          <a:endParaRPr lang="en-US"/>
        </a:p>
      </dgm:t>
    </dgm:pt>
    <dgm:pt modelId="{3625957A-1E43-47D9-8A1F-6C3B56BB7FE0}" type="sibTrans" cxnId="{0D626791-934D-4FE0-A96E-E27A0B575776}">
      <dgm:prSet/>
      <dgm:spPr/>
      <dgm:t>
        <a:bodyPr/>
        <a:lstStyle/>
        <a:p>
          <a:endParaRPr lang="en-US"/>
        </a:p>
      </dgm:t>
    </dgm:pt>
    <dgm:pt modelId="{15E42D68-F1A2-4D6A-8E4E-1E1B490999A1}">
      <dgm:prSet custT="1"/>
      <dgm:spPr/>
      <dgm:t>
        <a:bodyPr/>
        <a:lstStyle/>
        <a:p>
          <a:r>
            <a:rPr lang="en-US" sz="2600" dirty="0"/>
            <a:t>Offset Term: Log(EXPOSURE)</a:t>
          </a:r>
        </a:p>
      </dgm:t>
    </dgm:pt>
    <dgm:pt modelId="{DEA1AC9F-E26F-44A4-A63B-E0BF40390093}" type="parTrans" cxnId="{DD1EAD16-3372-47C8-A0EB-0AF4DC1E2B71}">
      <dgm:prSet/>
      <dgm:spPr/>
      <dgm:t>
        <a:bodyPr/>
        <a:lstStyle/>
        <a:p>
          <a:endParaRPr lang="en-US"/>
        </a:p>
      </dgm:t>
    </dgm:pt>
    <dgm:pt modelId="{7971BA59-A180-4749-9836-0816E874D292}" type="sibTrans" cxnId="{DD1EAD16-3372-47C8-A0EB-0AF4DC1E2B71}">
      <dgm:prSet/>
      <dgm:spPr/>
      <dgm:t>
        <a:bodyPr/>
        <a:lstStyle/>
        <a:p>
          <a:endParaRPr lang="en-US"/>
        </a:p>
      </dgm:t>
    </dgm:pt>
    <dgm:pt modelId="{B5A0B503-A694-4A74-8693-3966D676388F}" type="pres">
      <dgm:prSet presAssocID="{2BBBC27A-2586-48FA-A8ED-924951F18CC9}" presName="diagram" presStyleCnt="0">
        <dgm:presLayoutVars>
          <dgm:dir/>
          <dgm:resizeHandles val="exact"/>
        </dgm:presLayoutVars>
      </dgm:prSet>
      <dgm:spPr/>
    </dgm:pt>
    <dgm:pt modelId="{ABE03EC2-1653-4097-AF83-963366651DC1}" type="pres">
      <dgm:prSet presAssocID="{B4748837-C11A-4E42-9176-3EB791EA0B05}" presName="node" presStyleLbl="node1" presStyleIdx="0" presStyleCnt="6">
        <dgm:presLayoutVars>
          <dgm:bulletEnabled val="1"/>
        </dgm:presLayoutVars>
      </dgm:prSet>
      <dgm:spPr/>
    </dgm:pt>
    <dgm:pt modelId="{97827032-7E74-4F9B-8F33-708190977D49}" type="pres">
      <dgm:prSet presAssocID="{230DF56C-8C35-4C5A-98CF-2A153AD788C2}" presName="sibTrans" presStyleCnt="0"/>
      <dgm:spPr/>
    </dgm:pt>
    <dgm:pt modelId="{D5DA7D26-45A3-41CE-8F6C-7B3409185876}" type="pres">
      <dgm:prSet presAssocID="{7BF53096-4561-44AE-A5C8-56E63F55A15C}" presName="node" presStyleLbl="node1" presStyleIdx="1" presStyleCnt="6">
        <dgm:presLayoutVars>
          <dgm:bulletEnabled val="1"/>
        </dgm:presLayoutVars>
      </dgm:prSet>
      <dgm:spPr/>
    </dgm:pt>
    <dgm:pt modelId="{A464327B-E517-4002-858E-16508785CFDF}" type="pres">
      <dgm:prSet presAssocID="{170E855E-E827-4AD6-9E73-05409A0189FE}" presName="sibTrans" presStyleCnt="0"/>
      <dgm:spPr/>
    </dgm:pt>
    <dgm:pt modelId="{0F71ADA0-96AE-461D-BD7A-F3EB5F056D83}" type="pres">
      <dgm:prSet presAssocID="{9AF44764-79E2-4DFB-A378-165E7CD143A5}" presName="node" presStyleLbl="node1" presStyleIdx="2" presStyleCnt="6">
        <dgm:presLayoutVars>
          <dgm:bulletEnabled val="1"/>
        </dgm:presLayoutVars>
      </dgm:prSet>
      <dgm:spPr/>
    </dgm:pt>
    <dgm:pt modelId="{663034FA-4320-4976-98BE-EF04697AF221}" type="pres">
      <dgm:prSet presAssocID="{EE5EDE7D-E193-4D7C-B357-5509FEE8488B}" presName="sibTrans" presStyleCnt="0"/>
      <dgm:spPr/>
    </dgm:pt>
    <dgm:pt modelId="{CD08787B-AB68-4CD4-8899-0E5D40051420}" type="pres">
      <dgm:prSet presAssocID="{15E42D68-F1A2-4D6A-8E4E-1E1B490999A1}" presName="node" presStyleLbl="node1" presStyleIdx="3" presStyleCnt="6">
        <dgm:presLayoutVars>
          <dgm:bulletEnabled val="1"/>
        </dgm:presLayoutVars>
      </dgm:prSet>
      <dgm:spPr/>
    </dgm:pt>
    <dgm:pt modelId="{A5D64354-E9EF-4A68-90B9-71F9021578BC}" type="pres">
      <dgm:prSet presAssocID="{7971BA59-A180-4749-9836-0816E874D292}" presName="sibTrans" presStyleCnt="0"/>
      <dgm:spPr/>
    </dgm:pt>
    <dgm:pt modelId="{EAF64643-D999-4A86-8E2E-1621F9951C5E}" type="pres">
      <dgm:prSet presAssocID="{B59535B5-C85C-478E-B213-BE5F6E86F953}" presName="node" presStyleLbl="node1" presStyleIdx="4" presStyleCnt="6">
        <dgm:presLayoutVars>
          <dgm:bulletEnabled val="1"/>
        </dgm:presLayoutVars>
      </dgm:prSet>
      <dgm:spPr/>
    </dgm:pt>
    <dgm:pt modelId="{5A95D6EF-E1F1-4523-83CD-B801C910AD50}" type="pres">
      <dgm:prSet presAssocID="{1F1D1830-E0D0-4727-83ED-5E2ABA1A5CEB}" presName="sibTrans" presStyleCnt="0"/>
      <dgm:spPr/>
    </dgm:pt>
    <dgm:pt modelId="{166294CF-F918-4EA9-BEBB-518A793C1D58}" type="pres">
      <dgm:prSet presAssocID="{91BD766F-6D11-453C-8C9E-7D2318B970E8}" presName="node" presStyleLbl="node1" presStyleIdx="5" presStyleCnt="6">
        <dgm:presLayoutVars>
          <dgm:bulletEnabled val="1"/>
        </dgm:presLayoutVars>
      </dgm:prSet>
      <dgm:spPr/>
    </dgm:pt>
  </dgm:ptLst>
  <dgm:cxnLst>
    <dgm:cxn modelId="{DD1EAD16-3372-47C8-A0EB-0AF4DC1E2B71}" srcId="{2BBBC27A-2586-48FA-A8ED-924951F18CC9}" destId="{15E42D68-F1A2-4D6A-8E4E-1E1B490999A1}" srcOrd="3" destOrd="0" parTransId="{DEA1AC9F-E26F-44A4-A63B-E0BF40390093}" sibTransId="{7971BA59-A180-4749-9836-0816E874D292}"/>
    <dgm:cxn modelId="{335FCC1C-AA2C-4507-A3AD-64478BB1AF78}" srcId="{2BBBC27A-2586-48FA-A8ED-924951F18CC9}" destId="{B4748837-C11A-4E42-9176-3EB791EA0B05}" srcOrd="0" destOrd="0" parTransId="{787B1BBB-A41F-4E80-8FBE-983A6B0E6235}" sibTransId="{230DF56C-8C35-4C5A-98CF-2A153AD788C2}"/>
    <dgm:cxn modelId="{94EDC933-8586-4D56-AE09-E08644C538FC}" type="presOf" srcId="{B59535B5-C85C-478E-B213-BE5F6E86F953}" destId="{EAF64643-D999-4A86-8E2E-1621F9951C5E}" srcOrd="0" destOrd="0" presId="urn:microsoft.com/office/officeart/2005/8/layout/default"/>
    <dgm:cxn modelId="{96C8F64B-2E86-46E9-A72D-CB09F56E1790}" srcId="{2BBBC27A-2586-48FA-A8ED-924951F18CC9}" destId="{9AF44764-79E2-4DFB-A378-165E7CD143A5}" srcOrd="2" destOrd="0" parTransId="{DC7BD98C-89D4-4168-A635-0F263CBB7050}" sibTransId="{EE5EDE7D-E193-4D7C-B357-5509FEE8488B}"/>
    <dgm:cxn modelId="{DCAF454E-0700-4032-A38F-1F4E0B5B8D85}" srcId="{2BBBC27A-2586-48FA-A8ED-924951F18CC9}" destId="{7BF53096-4561-44AE-A5C8-56E63F55A15C}" srcOrd="1" destOrd="0" parTransId="{0531956E-F957-4DD1-9F96-A3B071D1BC7C}" sibTransId="{170E855E-E827-4AD6-9E73-05409A0189FE}"/>
    <dgm:cxn modelId="{DCD5D55A-284C-46E1-8330-C328F476F417}" type="presOf" srcId="{91BD766F-6D11-453C-8C9E-7D2318B970E8}" destId="{166294CF-F918-4EA9-BEBB-518A793C1D58}" srcOrd="0" destOrd="0" presId="urn:microsoft.com/office/officeart/2005/8/layout/default"/>
    <dgm:cxn modelId="{0D626791-934D-4FE0-A96E-E27A0B575776}" srcId="{2BBBC27A-2586-48FA-A8ED-924951F18CC9}" destId="{91BD766F-6D11-453C-8C9E-7D2318B970E8}" srcOrd="5" destOrd="0" parTransId="{52F38A31-C99B-43D2-8EDD-BA89D1C8A5E9}" sibTransId="{3625957A-1E43-47D9-8A1F-6C3B56BB7FE0}"/>
    <dgm:cxn modelId="{8F9D4798-CE25-4B4C-B1B7-8C7749C57F4D}" type="presOf" srcId="{15E42D68-F1A2-4D6A-8E4E-1E1B490999A1}" destId="{CD08787B-AB68-4CD4-8899-0E5D40051420}" srcOrd="0" destOrd="0" presId="urn:microsoft.com/office/officeart/2005/8/layout/default"/>
    <dgm:cxn modelId="{10B5EEB5-A04D-43D5-BCFF-88687DC3B4EF}" type="presOf" srcId="{B4748837-C11A-4E42-9176-3EB791EA0B05}" destId="{ABE03EC2-1653-4097-AF83-963366651DC1}" srcOrd="0" destOrd="0" presId="urn:microsoft.com/office/officeart/2005/8/layout/default"/>
    <dgm:cxn modelId="{4C78BFBD-835F-4A8E-BD44-83679A694A50}" type="presOf" srcId="{7BF53096-4561-44AE-A5C8-56E63F55A15C}" destId="{D5DA7D26-45A3-41CE-8F6C-7B3409185876}" srcOrd="0" destOrd="0" presId="urn:microsoft.com/office/officeart/2005/8/layout/default"/>
    <dgm:cxn modelId="{03EDADD1-7056-47EE-A06C-33169420A888}" srcId="{2BBBC27A-2586-48FA-A8ED-924951F18CC9}" destId="{B59535B5-C85C-478E-B213-BE5F6E86F953}" srcOrd="4" destOrd="0" parTransId="{7D3442C2-7DA3-416E-AAAD-F7461D37206E}" sibTransId="{1F1D1830-E0D0-4727-83ED-5E2ABA1A5CEB}"/>
    <dgm:cxn modelId="{898A6BDA-193E-4B46-AF34-F9AA3FBDDB3A}" type="presOf" srcId="{9AF44764-79E2-4DFB-A378-165E7CD143A5}" destId="{0F71ADA0-96AE-461D-BD7A-F3EB5F056D83}" srcOrd="0" destOrd="0" presId="urn:microsoft.com/office/officeart/2005/8/layout/default"/>
    <dgm:cxn modelId="{03AADBEE-B259-48B8-B59E-A51EB6D975D6}" type="presOf" srcId="{2BBBC27A-2586-48FA-A8ED-924951F18CC9}" destId="{B5A0B503-A694-4A74-8693-3966D676388F}" srcOrd="0" destOrd="0" presId="urn:microsoft.com/office/officeart/2005/8/layout/default"/>
    <dgm:cxn modelId="{EA33BC0C-AC40-4E85-9331-B05A9D4CD833}" type="presParOf" srcId="{B5A0B503-A694-4A74-8693-3966D676388F}" destId="{ABE03EC2-1653-4097-AF83-963366651DC1}" srcOrd="0" destOrd="0" presId="urn:microsoft.com/office/officeart/2005/8/layout/default"/>
    <dgm:cxn modelId="{755176C4-287E-45E5-8F05-177861FF9EB3}" type="presParOf" srcId="{B5A0B503-A694-4A74-8693-3966D676388F}" destId="{97827032-7E74-4F9B-8F33-708190977D49}" srcOrd="1" destOrd="0" presId="urn:microsoft.com/office/officeart/2005/8/layout/default"/>
    <dgm:cxn modelId="{BE1152F3-3A24-4768-AAD6-364177FD384E}" type="presParOf" srcId="{B5A0B503-A694-4A74-8693-3966D676388F}" destId="{D5DA7D26-45A3-41CE-8F6C-7B3409185876}" srcOrd="2" destOrd="0" presId="urn:microsoft.com/office/officeart/2005/8/layout/default"/>
    <dgm:cxn modelId="{C4ADF266-75AD-4DFB-9D52-1D486DEF6A1E}" type="presParOf" srcId="{B5A0B503-A694-4A74-8693-3966D676388F}" destId="{A464327B-E517-4002-858E-16508785CFDF}" srcOrd="3" destOrd="0" presId="urn:microsoft.com/office/officeart/2005/8/layout/default"/>
    <dgm:cxn modelId="{61F434C7-F704-4C85-8358-2B068F665AF2}" type="presParOf" srcId="{B5A0B503-A694-4A74-8693-3966D676388F}" destId="{0F71ADA0-96AE-461D-BD7A-F3EB5F056D83}" srcOrd="4" destOrd="0" presId="urn:microsoft.com/office/officeart/2005/8/layout/default"/>
    <dgm:cxn modelId="{43BC1C6B-29A3-4BF5-8A4A-C633E4F9E248}" type="presParOf" srcId="{B5A0B503-A694-4A74-8693-3966D676388F}" destId="{663034FA-4320-4976-98BE-EF04697AF221}" srcOrd="5" destOrd="0" presId="urn:microsoft.com/office/officeart/2005/8/layout/default"/>
    <dgm:cxn modelId="{0967F96D-6CEA-450C-B55C-451155E0AE88}" type="presParOf" srcId="{B5A0B503-A694-4A74-8693-3966D676388F}" destId="{CD08787B-AB68-4CD4-8899-0E5D40051420}" srcOrd="6" destOrd="0" presId="urn:microsoft.com/office/officeart/2005/8/layout/default"/>
    <dgm:cxn modelId="{03FAF1D4-9671-4CC6-B118-0E6446C088E7}" type="presParOf" srcId="{B5A0B503-A694-4A74-8693-3966D676388F}" destId="{A5D64354-E9EF-4A68-90B9-71F9021578BC}" srcOrd="7" destOrd="0" presId="urn:microsoft.com/office/officeart/2005/8/layout/default"/>
    <dgm:cxn modelId="{E5B2FF93-D033-48EA-BA24-90D760A1084B}" type="presParOf" srcId="{B5A0B503-A694-4A74-8693-3966D676388F}" destId="{EAF64643-D999-4A86-8E2E-1621F9951C5E}" srcOrd="8" destOrd="0" presId="urn:microsoft.com/office/officeart/2005/8/layout/default"/>
    <dgm:cxn modelId="{72479A51-7969-4D06-8A0C-6F323EA9CDE5}" type="presParOf" srcId="{B5A0B503-A694-4A74-8693-3966D676388F}" destId="{5A95D6EF-E1F1-4523-83CD-B801C910AD50}" srcOrd="9" destOrd="0" presId="urn:microsoft.com/office/officeart/2005/8/layout/default"/>
    <dgm:cxn modelId="{BB907A4E-FB00-4CB2-B8B6-414A76471D4C}" type="presParOf" srcId="{B5A0B503-A694-4A74-8693-3966D676388F}" destId="{166294CF-F918-4EA9-BEBB-518A793C1D5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F2BCDB4-C74D-4B21-84E5-39C189F9786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E35A41-0C92-4E56-960B-AABD2C13259B}">
      <dgm:prSet phldrT="[Text]"/>
      <dgm:spPr/>
      <dgm:t>
        <a:bodyPr/>
        <a:lstStyle/>
        <a:p>
          <a:r>
            <a:rPr lang="en-US" b="1" dirty="0"/>
            <a:t>Current Model</a:t>
          </a:r>
        </a:p>
        <a:p>
          <a:r>
            <a:rPr lang="en-US" dirty="0"/>
            <a:t>Quasi-Loglikelihood: QLLK0</a:t>
          </a:r>
        </a:p>
        <a:p>
          <a:r>
            <a:rPr lang="en-US" dirty="0"/>
            <a:t>Dispersion Scale: Phi0</a:t>
          </a:r>
        </a:p>
        <a:p>
          <a:r>
            <a:rPr lang="en-US" dirty="0"/>
            <a:t>Number of Non-aliased Parameters: DF0</a:t>
          </a:r>
        </a:p>
      </dgm:t>
    </dgm:pt>
    <dgm:pt modelId="{D4EFEB1A-F90A-434E-BE1B-72109A69C247}" type="parTrans" cxnId="{8D8C5589-6504-473C-BDCB-E081C4BA5E97}">
      <dgm:prSet/>
      <dgm:spPr/>
      <dgm:t>
        <a:bodyPr/>
        <a:lstStyle/>
        <a:p>
          <a:endParaRPr lang="en-US"/>
        </a:p>
      </dgm:t>
    </dgm:pt>
    <dgm:pt modelId="{816EAB6F-448B-473B-AC13-2A09EECC4357}" type="sibTrans" cxnId="{8D8C5589-6504-473C-BDCB-E081C4BA5E97}">
      <dgm:prSet/>
      <dgm:spPr/>
      <dgm:t>
        <a:bodyPr/>
        <a:lstStyle/>
        <a:p>
          <a:endParaRPr lang="en-US"/>
        </a:p>
      </dgm:t>
    </dgm:pt>
    <dgm:pt modelId="{D99C2123-0396-4F67-96D9-305F2FD40892}">
      <dgm:prSet phldrT="[Text]"/>
      <dgm:spPr/>
      <dgm:t>
        <a:bodyPr/>
        <a:lstStyle/>
        <a:p>
          <a:r>
            <a:rPr lang="en-US" b="1"/>
            <a:t>Candidate Model = </a:t>
          </a:r>
          <a:br>
            <a:rPr lang="en-US" b="1"/>
          </a:br>
          <a:r>
            <a:rPr lang="en-US" b="1"/>
            <a:t>Current </a:t>
          </a:r>
          <a:r>
            <a:rPr lang="en-US" b="1" dirty="0"/>
            <a:t>Model </a:t>
          </a:r>
          <a:r>
            <a:rPr lang="en-US" b="1"/>
            <a:t>+ Predictor</a:t>
          </a:r>
          <a:endParaRPr lang="en-US" b="1" dirty="0"/>
        </a:p>
        <a:p>
          <a:r>
            <a:rPr lang="en-US" dirty="0"/>
            <a:t>Quasi-Loglikelihood: QLLK</a:t>
          </a:r>
        </a:p>
        <a:p>
          <a:r>
            <a:rPr lang="en-US" dirty="0"/>
            <a:t>Dispersion Scale: Phi</a:t>
          </a:r>
        </a:p>
        <a:p>
          <a:r>
            <a:rPr lang="en-US" dirty="0"/>
            <a:t>Number of Non-aliased Parameters: DF</a:t>
          </a:r>
        </a:p>
      </dgm:t>
    </dgm:pt>
    <dgm:pt modelId="{4A17F9CB-D767-49CA-8E81-AD70BC8FA2F2}" type="parTrans" cxnId="{B6E0967E-4FD3-4E5C-AFEA-332FC044BFDA}">
      <dgm:prSet/>
      <dgm:spPr/>
      <dgm:t>
        <a:bodyPr/>
        <a:lstStyle/>
        <a:p>
          <a:endParaRPr lang="en-US"/>
        </a:p>
      </dgm:t>
    </dgm:pt>
    <dgm:pt modelId="{2D6F4A30-42A7-4341-866F-DD322077491E}" type="sibTrans" cxnId="{B6E0967E-4FD3-4E5C-AFEA-332FC044BFDA}">
      <dgm:prSet/>
      <dgm:spPr/>
      <dgm:t>
        <a:bodyPr/>
        <a:lstStyle/>
        <a:p>
          <a:endParaRPr lang="en-US"/>
        </a:p>
      </dgm:t>
    </dgm:pt>
    <dgm:pt modelId="{3ADC8176-3519-4732-B3CE-EEC5458B0655}">
      <dgm:prSet phldrT="[Text]"/>
      <dgm:spPr/>
      <dgm:t>
        <a:bodyPr/>
        <a:lstStyle/>
        <a:p>
          <a:r>
            <a:rPr lang="en-US" b="1" dirty="0"/>
            <a:t>Deviance Test</a:t>
          </a:r>
        </a:p>
        <a:p>
          <a:r>
            <a:rPr lang="en-US" dirty="0"/>
            <a:t>Chi-Square: 2 * (QLLK - QLLK0) / Phi0</a:t>
          </a:r>
        </a:p>
        <a:p>
          <a:r>
            <a:rPr lang="en-US" dirty="0"/>
            <a:t>Degree of Freedom: DF – DF0</a:t>
          </a:r>
        </a:p>
        <a:p>
          <a:r>
            <a:rPr lang="en-US" dirty="0"/>
            <a:t>Significance: chi2.sf(Chi-Square, DF)</a:t>
          </a:r>
        </a:p>
      </dgm:t>
    </dgm:pt>
    <dgm:pt modelId="{75BD2955-CCA8-4DA4-8F6F-768C2A0AC300}" type="parTrans" cxnId="{709CF49E-145A-4F9C-8C15-089E6BDC67E6}">
      <dgm:prSet/>
      <dgm:spPr/>
      <dgm:t>
        <a:bodyPr/>
        <a:lstStyle/>
        <a:p>
          <a:endParaRPr lang="en-US"/>
        </a:p>
      </dgm:t>
    </dgm:pt>
    <dgm:pt modelId="{A9CF191B-C4E3-4DED-B575-F3AF55DF27B7}" type="sibTrans" cxnId="{709CF49E-145A-4F9C-8C15-089E6BDC67E6}">
      <dgm:prSet/>
      <dgm:spPr/>
      <dgm:t>
        <a:bodyPr/>
        <a:lstStyle/>
        <a:p>
          <a:endParaRPr lang="en-US"/>
        </a:p>
      </dgm:t>
    </dgm:pt>
    <dgm:pt modelId="{9B1A7138-C083-4E35-AC0D-50CABA4E6863}">
      <dgm:prSet phldrT="[Text]"/>
      <dgm:spPr/>
      <dgm:t>
        <a:bodyPr/>
        <a:lstStyle/>
        <a:p>
          <a:r>
            <a:rPr lang="en-US" b="1" dirty="0"/>
            <a:t>Entry Criterion</a:t>
          </a:r>
        </a:p>
        <a:p>
          <a:r>
            <a:rPr lang="en-US" dirty="0"/>
            <a:t>Significance is less than Entry Threshold</a:t>
          </a:r>
        </a:p>
        <a:p>
          <a:r>
            <a:rPr lang="en-US" dirty="0"/>
            <a:t>Smallest Significance</a:t>
          </a:r>
        </a:p>
      </dgm:t>
    </dgm:pt>
    <dgm:pt modelId="{8F34C067-B99C-476A-8FCD-14E1E9E05D0E}" type="parTrans" cxnId="{500E48ED-9DB6-4352-802B-1E5933533537}">
      <dgm:prSet/>
      <dgm:spPr/>
      <dgm:t>
        <a:bodyPr/>
        <a:lstStyle/>
        <a:p>
          <a:endParaRPr lang="en-US"/>
        </a:p>
      </dgm:t>
    </dgm:pt>
    <dgm:pt modelId="{98874B70-D6F0-480F-9C5F-45FCEE683E67}" type="sibTrans" cxnId="{500E48ED-9DB6-4352-802B-1E5933533537}">
      <dgm:prSet/>
      <dgm:spPr/>
      <dgm:t>
        <a:bodyPr/>
        <a:lstStyle/>
        <a:p>
          <a:endParaRPr lang="en-US"/>
        </a:p>
      </dgm:t>
    </dgm:pt>
    <dgm:pt modelId="{9A9818DE-2779-40E5-83CB-AFC89B6760D3}" type="pres">
      <dgm:prSet presAssocID="{4F2BCDB4-C74D-4B21-84E5-39C189F9786B}" presName="diagram" presStyleCnt="0">
        <dgm:presLayoutVars>
          <dgm:dir/>
          <dgm:resizeHandles val="exact"/>
        </dgm:presLayoutVars>
      </dgm:prSet>
      <dgm:spPr/>
    </dgm:pt>
    <dgm:pt modelId="{19B3F1CE-4015-4A0A-8337-93589770752E}" type="pres">
      <dgm:prSet presAssocID="{1AE35A41-0C92-4E56-960B-AABD2C13259B}" presName="node" presStyleLbl="node1" presStyleIdx="0" presStyleCnt="4" custScaleX="150457">
        <dgm:presLayoutVars>
          <dgm:bulletEnabled val="1"/>
        </dgm:presLayoutVars>
      </dgm:prSet>
      <dgm:spPr/>
    </dgm:pt>
    <dgm:pt modelId="{8384F824-E4C7-41B7-9E92-8A279862F9A3}" type="pres">
      <dgm:prSet presAssocID="{816EAB6F-448B-473B-AC13-2A09EECC4357}" presName="sibTrans" presStyleCnt="0"/>
      <dgm:spPr/>
    </dgm:pt>
    <dgm:pt modelId="{BD4B015C-4EC5-4CD7-8AB2-FF05B72F0C56}" type="pres">
      <dgm:prSet presAssocID="{D99C2123-0396-4F67-96D9-305F2FD40892}" presName="node" presStyleLbl="node1" presStyleIdx="1" presStyleCnt="4" custScaleX="150457">
        <dgm:presLayoutVars>
          <dgm:bulletEnabled val="1"/>
        </dgm:presLayoutVars>
      </dgm:prSet>
      <dgm:spPr/>
    </dgm:pt>
    <dgm:pt modelId="{7CA95E6B-734D-41B4-9535-B49DC48B91B3}" type="pres">
      <dgm:prSet presAssocID="{2D6F4A30-42A7-4341-866F-DD322077491E}" presName="sibTrans" presStyleCnt="0"/>
      <dgm:spPr/>
    </dgm:pt>
    <dgm:pt modelId="{C5A1171C-772B-4DD3-8403-CB680CD54ED1}" type="pres">
      <dgm:prSet presAssocID="{3ADC8176-3519-4732-B3CE-EEC5458B0655}" presName="node" presStyleLbl="node1" presStyleIdx="2" presStyleCnt="4" custScaleX="150457">
        <dgm:presLayoutVars>
          <dgm:bulletEnabled val="1"/>
        </dgm:presLayoutVars>
      </dgm:prSet>
      <dgm:spPr/>
    </dgm:pt>
    <dgm:pt modelId="{9C1BCB17-743D-47E9-94E6-76073AC9A2A9}" type="pres">
      <dgm:prSet presAssocID="{A9CF191B-C4E3-4DED-B575-F3AF55DF27B7}" presName="sibTrans" presStyleCnt="0"/>
      <dgm:spPr/>
    </dgm:pt>
    <dgm:pt modelId="{21E9FBAE-8BD1-4639-8522-EC6EAEE30B6A}" type="pres">
      <dgm:prSet presAssocID="{9B1A7138-C083-4E35-AC0D-50CABA4E6863}" presName="node" presStyleLbl="node1" presStyleIdx="3" presStyleCnt="4" custScaleX="150457">
        <dgm:presLayoutVars>
          <dgm:bulletEnabled val="1"/>
        </dgm:presLayoutVars>
      </dgm:prSet>
      <dgm:spPr/>
    </dgm:pt>
  </dgm:ptLst>
  <dgm:cxnLst>
    <dgm:cxn modelId="{4EBBA658-9922-4C1C-9DFE-4C56A9884957}" type="presOf" srcId="{D99C2123-0396-4F67-96D9-305F2FD40892}" destId="{BD4B015C-4EC5-4CD7-8AB2-FF05B72F0C56}" srcOrd="0" destOrd="0" presId="urn:microsoft.com/office/officeart/2005/8/layout/default"/>
    <dgm:cxn modelId="{B6E0967E-4FD3-4E5C-AFEA-332FC044BFDA}" srcId="{4F2BCDB4-C74D-4B21-84E5-39C189F9786B}" destId="{D99C2123-0396-4F67-96D9-305F2FD40892}" srcOrd="1" destOrd="0" parTransId="{4A17F9CB-D767-49CA-8E81-AD70BC8FA2F2}" sibTransId="{2D6F4A30-42A7-4341-866F-DD322077491E}"/>
    <dgm:cxn modelId="{8D8C5589-6504-473C-BDCB-E081C4BA5E97}" srcId="{4F2BCDB4-C74D-4B21-84E5-39C189F9786B}" destId="{1AE35A41-0C92-4E56-960B-AABD2C13259B}" srcOrd="0" destOrd="0" parTransId="{D4EFEB1A-F90A-434E-BE1B-72109A69C247}" sibTransId="{816EAB6F-448B-473B-AC13-2A09EECC4357}"/>
    <dgm:cxn modelId="{709CF49E-145A-4F9C-8C15-089E6BDC67E6}" srcId="{4F2BCDB4-C74D-4B21-84E5-39C189F9786B}" destId="{3ADC8176-3519-4732-B3CE-EEC5458B0655}" srcOrd="2" destOrd="0" parTransId="{75BD2955-CCA8-4DA4-8F6F-768C2A0AC300}" sibTransId="{A9CF191B-C4E3-4DED-B575-F3AF55DF27B7}"/>
    <dgm:cxn modelId="{327FA5A3-4F44-4F7A-8DC0-ED3E47006C53}" type="presOf" srcId="{3ADC8176-3519-4732-B3CE-EEC5458B0655}" destId="{C5A1171C-772B-4DD3-8403-CB680CD54ED1}" srcOrd="0" destOrd="0" presId="urn:microsoft.com/office/officeart/2005/8/layout/default"/>
    <dgm:cxn modelId="{F1A00AAA-4517-4EFE-9960-2F8540A23CD4}" type="presOf" srcId="{4F2BCDB4-C74D-4B21-84E5-39C189F9786B}" destId="{9A9818DE-2779-40E5-83CB-AFC89B6760D3}" srcOrd="0" destOrd="0" presId="urn:microsoft.com/office/officeart/2005/8/layout/default"/>
    <dgm:cxn modelId="{F5B04EC8-B783-4957-B2D9-9418C03D7ED5}" type="presOf" srcId="{1AE35A41-0C92-4E56-960B-AABD2C13259B}" destId="{19B3F1CE-4015-4A0A-8337-93589770752E}" srcOrd="0" destOrd="0" presId="urn:microsoft.com/office/officeart/2005/8/layout/default"/>
    <dgm:cxn modelId="{500E48ED-9DB6-4352-802B-1E5933533537}" srcId="{4F2BCDB4-C74D-4B21-84E5-39C189F9786B}" destId="{9B1A7138-C083-4E35-AC0D-50CABA4E6863}" srcOrd="3" destOrd="0" parTransId="{8F34C067-B99C-476A-8FCD-14E1E9E05D0E}" sibTransId="{98874B70-D6F0-480F-9C5F-45FCEE683E67}"/>
    <dgm:cxn modelId="{77DEEAFF-A821-4DDD-AB0A-49D353532234}" type="presOf" srcId="{9B1A7138-C083-4E35-AC0D-50CABA4E6863}" destId="{21E9FBAE-8BD1-4639-8522-EC6EAEE30B6A}" srcOrd="0" destOrd="0" presId="urn:microsoft.com/office/officeart/2005/8/layout/default"/>
    <dgm:cxn modelId="{446CA575-CF82-4309-A3E2-2529DCC7D299}" type="presParOf" srcId="{9A9818DE-2779-40E5-83CB-AFC89B6760D3}" destId="{19B3F1CE-4015-4A0A-8337-93589770752E}" srcOrd="0" destOrd="0" presId="urn:microsoft.com/office/officeart/2005/8/layout/default"/>
    <dgm:cxn modelId="{B2C72810-0654-4D04-B3F6-A8674736C7B2}" type="presParOf" srcId="{9A9818DE-2779-40E5-83CB-AFC89B6760D3}" destId="{8384F824-E4C7-41B7-9E92-8A279862F9A3}" srcOrd="1" destOrd="0" presId="urn:microsoft.com/office/officeart/2005/8/layout/default"/>
    <dgm:cxn modelId="{35FEEE1A-3D30-4871-B833-6394E790886C}" type="presParOf" srcId="{9A9818DE-2779-40E5-83CB-AFC89B6760D3}" destId="{BD4B015C-4EC5-4CD7-8AB2-FF05B72F0C56}" srcOrd="2" destOrd="0" presId="urn:microsoft.com/office/officeart/2005/8/layout/default"/>
    <dgm:cxn modelId="{572A9A69-2389-4C72-BB4A-B2AD8AADF8F8}" type="presParOf" srcId="{9A9818DE-2779-40E5-83CB-AFC89B6760D3}" destId="{7CA95E6B-734D-41B4-9535-B49DC48B91B3}" srcOrd="3" destOrd="0" presId="urn:microsoft.com/office/officeart/2005/8/layout/default"/>
    <dgm:cxn modelId="{D6526046-4204-46BD-8EC4-4E304F90EFD7}" type="presParOf" srcId="{9A9818DE-2779-40E5-83CB-AFC89B6760D3}" destId="{C5A1171C-772B-4DD3-8403-CB680CD54ED1}" srcOrd="4" destOrd="0" presId="urn:microsoft.com/office/officeart/2005/8/layout/default"/>
    <dgm:cxn modelId="{5D0E071B-5B3A-4E10-8A36-EE61C4E54CE1}" type="presParOf" srcId="{9A9818DE-2779-40E5-83CB-AFC89B6760D3}" destId="{9C1BCB17-743D-47E9-94E6-76073AC9A2A9}" srcOrd="5" destOrd="0" presId="urn:microsoft.com/office/officeart/2005/8/layout/default"/>
    <dgm:cxn modelId="{5A7565BE-7E22-44BB-B568-9D7426193998}" type="presParOf" srcId="{9A9818DE-2779-40E5-83CB-AFC89B6760D3}" destId="{21E9FBAE-8BD1-4639-8522-EC6EAEE30B6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918E20-2520-424C-B76D-F30D8E261F08}" type="doc">
      <dgm:prSet loTypeId="urn:microsoft.com/office/officeart/2005/8/layout/vList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9D8D96E-6C8D-4996-8F78-17787C41193A}">
      <dgm:prSet phldrT="[Text]"/>
      <dgm:spPr>
        <a:solidFill>
          <a:schemeClr val="accent5"/>
        </a:solidFill>
      </dgm:spPr>
      <dgm:t>
        <a:bodyPr/>
        <a:lstStyle/>
        <a:p>
          <a:r>
            <a:rPr lang="en-US" sz="2400" dirty="0"/>
            <a:t>Always a Positive Value</a:t>
          </a:r>
        </a:p>
      </dgm:t>
    </dgm:pt>
    <dgm:pt modelId="{953CBF27-795E-4961-83BE-4900212B45BC}" type="parTrans" cxnId="{3B8C58A2-6836-42CD-A2B8-6C11CCCE458E}">
      <dgm:prSet/>
      <dgm:spPr/>
      <dgm:t>
        <a:bodyPr/>
        <a:lstStyle/>
        <a:p>
          <a:endParaRPr lang="en-US"/>
        </a:p>
      </dgm:t>
    </dgm:pt>
    <dgm:pt modelId="{1FA442D9-885C-4346-8DA4-D97FD7144C26}" type="sibTrans" cxnId="{3B8C58A2-6836-42CD-A2B8-6C11CCCE458E}">
      <dgm:prSet/>
      <dgm:spPr/>
      <dgm:t>
        <a:bodyPr/>
        <a:lstStyle/>
        <a:p>
          <a:endParaRPr lang="en-US"/>
        </a:p>
      </dgm:t>
    </dgm:pt>
    <dgm:pt modelId="{3C717AFC-F25D-4AE3-8DB2-EEF13EF33F0F}">
      <dgm:prSet phldrT="[Text]"/>
      <dgm:spPr/>
      <dgm:t>
        <a:bodyPr/>
        <a:lstStyle/>
        <a:p>
          <a:r>
            <a:rPr lang="en-US" sz="2400" dirty="0"/>
            <a:t>Right Skewed Distribution</a:t>
          </a:r>
        </a:p>
      </dgm:t>
    </dgm:pt>
    <dgm:pt modelId="{29D6E63D-E31A-469F-B337-2E5AEB37AF2A}" type="parTrans" cxnId="{036D14B8-C19E-4B09-8B0A-C64CB362CA0E}">
      <dgm:prSet/>
      <dgm:spPr/>
      <dgm:t>
        <a:bodyPr/>
        <a:lstStyle/>
        <a:p>
          <a:endParaRPr lang="en-US"/>
        </a:p>
      </dgm:t>
    </dgm:pt>
    <dgm:pt modelId="{6336726A-C9B5-4E39-998B-6803422E6476}" type="sibTrans" cxnId="{036D14B8-C19E-4B09-8B0A-C64CB362CA0E}">
      <dgm:prSet/>
      <dgm:spPr/>
      <dgm:t>
        <a:bodyPr/>
        <a:lstStyle/>
        <a:p>
          <a:endParaRPr lang="en-US"/>
        </a:p>
      </dgm:t>
    </dgm:pt>
    <dgm:pt modelId="{059BF6FF-30D0-4469-BDF0-F7044270A48F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2000" dirty="0"/>
            <a:t>No reasons to file a claim and be burdened with the procedural hassle if no compensation is demanded.</a:t>
          </a:r>
        </a:p>
      </dgm:t>
    </dgm:pt>
    <dgm:pt modelId="{1309C7C7-CBFE-44F6-937C-EC280E4F8C28}" type="sibTrans" cxnId="{BF704087-AD64-4DD4-87F4-583D71235339}">
      <dgm:prSet/>
      <dgm:spPr/>
      <dgm:t>
        <a:bodyPr/>
        <a:lstStyle/>
        <a:p>
          <a:endParaRPr lang="en-US"/>
        </a:p>
      </dgm:t>
    </dgm:pt>
    <dgm:pt modelId="{1EE1F5A3-750D-40FB-98E8-3CD499846584}" type="parTrans" cxnId="{BF704087-AD64-4DD4-87F4-583D71235339}">
      <dgm:prSet/>
      <dgm:spPr/>
      <dgm:t>
        <a:bodyPr/>
        <a:lstStyle/>
        <a:p>
          <a:endParaRPr lang="en-US"/>
        </a:p>
      </dgm:t>
    </dgm:pt>
    <dgm:pt modelId="{41133958-884B-4685-9E40-DB4D43FEB467}">
      <dgm:prSet custT="1"/>
      <dgm:spPr/>
      <dgm:t>
        <a:bodyPr/>
        <a:lstStyle/>
        <a:p>
          <a:r>
            <a:rPr lang="en-US" sz="2000" dirty="0"/>
            <a:t>Severity is undefined for a policy if no claims have been filed when the policy is in force. </a:t>
          </a:r>
        </a:p>
      </dgm:t>
    </dgm:pt>
    <dgm:pt modelId="{9DD6992E-759C-4C77-9502-2B310FD1F233}" type="parTrans" cxnId="{C8AEEB40-10FC-4CAF-ACEF-85F89922C4A9}">
      <dgm:prSet/>
      <dgm:spPr/>
      <dgm:t>
        <a:bodyPr/>
        <a:lstStyle/>
        <a:p>
          <a:endParaRPr lang="en-US"/>
        </a:p>
      </dgm:t>
    </dgm:pt>
    <dgm:pt modelId="{A3CAB41F-2AD4-4292-B816-ACFF82A4D761}" type="sibTrans" cxnId="{C8AEEB40-10FC-4CAF-ACEF-85F89922C4A9}">
      <dgm:prSet/>
      <dgm:spPr/>
      <dgm:t>
        <a:bodyPr/>
        <a:lstStyle/>
        <a:p>
          <a:endParaRPr lang="en-US"/>
        </a:p>
      </dgm:t>
    </dgm:pt>
    <dgm:pt modelId="{E57CF0A0-7099-4243-9AD3-A8822CFA03CD}">
      <dgm:prSet phldrT="[Text]" custT="1"/>
      <dgm:spPr/>
      <dgm:t>
        <a:bodyPr/>
        <a:lstStyle/>
        <a:p>
          <a:r>
            <a:rPr lang="en-US" sz="2000" dirty="0"/>
            <a:t>Small-loss claims are common. Examples are flooded basement, fender bender, theft, broken legs, and loss of wages.</a:t>
          </a:r>
        </a:p>
      </dgm:t>
    </dgm:pt>
    <dgm:pt modelId="{30713393-85D7-4F2C-B481-F2269E7E2346}" type="sibTrans" cxnId="{A2D12B0C-0330-42CB-A3A7-40B848161E85}">
      <dgm:prSet/>
      <dgm:spPr/>
      <dgm:t>
        <a:bodyPr/>
        <a:lstStyle/>
        <a:p>
          <a:endParaRPr lang="en-US"/>
        </a:p>
      </dgm:t>
    </dgm:pt>
    <dgm:pt modelId="{7AF1333F-720E-4D36-AD58-3809996F2478}" type="parTrans" cxnId="{A2D12B0C-0330-42CB-A3A7-40B848161E85}">
      <dgm:prSet/>
      <dgm:spPr/>
      <dgm:t>
        <a:bodyPr/>
        <a:lstStyle/>
        <a:p>
          <a:endParaRPr lang="en-US"/>
        </a:p>
      </dgm:t>
    </dgm:pt>
    <dgm:pt modelId="{EEC81715-581B-46C1-BD6F-E1DD371F0323}">
      <dgm:prSet custT="1"/>
      <dgm:spPr/>
      <dgm:t>
        <a:bodyPr/>
        <a:lstStyle/>
        <a:p>
          <a:r>
            <a:rPr lang="en-US" sz="2000" dirty="0"/>
            <a:t>Some loss is measured in hundreds of thousands or millions. Examples are vehicle total loss, home explosion, loss of lives, and permanent disability.</a:t>
          </a:r>
        </a:p>
      </dgm:t>
    </dgm:pt>
    <dgm:pt modelId="{78849A15-691D-4E83-8311-993C61793ABB}" type="parTrans" cxnId="{67C07C29-4E88-4526-B6EB-60B156228493}">
      <dgm:prSet/>
      <dgm:spPr/>
      <dgm:t>
        <a:bodyPr/>
        <a:lstStyle/>
        <a:p>
          <a:endParaRPr lang="en-US"/>
        </a:p>
      </dgm:t>
    </dgm:pt>
    <dgm:pt modelId="{947911D2-0667-4B88-99A1-E8D559D03881}" type="sibTrans" cxnId="{67C07C29-4E88-4526-B6EB-60B156228493}">
      <dgm:prSet/>
      <dgm:spPr/>
      <dgm:t>
        <a:bodyPr/>
        <a:lstStyle/>
        <a:p>
          <a:endParaRPr lang="en-US"/>
        </a:p>
      </dgm:t>
    </dgm:pt>
    <dgm:pt modelId="{450234BD-4B61-420A-A47A-186FECDFF973}" type="pres">
      <dgm:prSet presAssocID="{82918E20-2520-424C-B76D-F30D8E261F08}" presName="linear" presStyleCnt="0">
        <dgm:presLayoutVars>
          <dgm:dir/>
          <dgm:resizeHandles val="exact"/>
        </dgm:presLayoutVars>
      </dgm:prSet>
      <dgm:spPr/>
    </dgm:pt>
    <dgm:pt modelId="{2BE74F37-9F3A-46B2-9EA0-5D55C9F0200C}" type="pres">
      <dgm:prSet presAssocID="{E9D8D96E-6C8D-4996-8F78-17787C41193A}" presName="comp" presStyleCnt="0"/>
      <dgm:spPr/>
    </dgm:pt>
    <dgm:pt modelId="{F934D77A-1552-483C-9D3B-0258DEEDF9EF}" type="pres">
      <dgm:prSet presAssocID="{E9D8D96E-6C8D-4996-8F78-17787C41193A}" presName="box" presStyleLbl="node1" presStyleIdx="0" presStyleCnt="2"/>
      <dgm:spPr/>
    </dgm:pt>
    <dgm:pt modelId="{717268AA-BC78-4036-B495-78C751FDA6EB}" type="pres">
      <dgm:prSet presAssocID="{E9D8D96E-6C8D-4996-8F78-17787C41193A}" presName="img" presStyleLbl="fgImgPlace1" presStyleIdx="0" presStyleCnt="2"/>
      <dgm:spPr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38AA9073-41F7-4B22-AFD2-2C0B047C09CD}" type="pres">
      <dgm:prSet presAssocID="{E9D8D96E-6C8D-4996-8F78-17787C41193A}" presName="text" presStyleLbl="node1" presStyleIdx="0" presStyleCnt="2">
        <dgm:presLayoutVars>
          <dgm:bulletEnabled val="1"/>
        </dgm:presLayoutVars>
      </dgm:prSet>
      <dgm:spPr/>
    </dgm:pt>
    <dgm:pt modelId="{B341EE8C-D4A3-441F-A1CA-5C98ACA25320}" type="pres">
      <dgm:prSet presAssocID="{1FA442D9-885C-4346-8DA4-D97FD7144C26}" presName="spacer" presStyleCnt="0"/>
      <dgm:spPr/>
    </dgm:pt>
    <dgm:pt modelId="{CBB824C5-65BB-4566-9055-2599686C0C2D}" type="pres">
      <dgm:prSet presAssocID="{3C717AFC-F25D-4AE3-8DB2-EEF13EF33F0F}" presName="comp" presStyleCnt="0"/>
      <dgm:spPr/>
    </dgm:pt>
    <dgm:pt modelId="{0BC09962-B998-4083-B8E0-BCD026BB47BE}" type="pres">
      <dgm:prSet presAssocID="{3C717AFC-F25D-4AE3-8DB2-EEF13EF33F0F}" presName="box" presStyleLbl="node1" presStyleIdx="1" presStyleCnt="2"/>
      <dgm:spPr/>
    </dgm:pt>
    <dgm:pt modelId="{C0E1B0BA-048A-427F-9401-244A8AE5D597}" type="pres">
      <dgm:prSet presAssocID="{3C717AFC-F25D-4AE3-8DB2-EEF13EF33F0F}" presName="img" presStyleLbl="fgImgPlace1" presStyleIdx="1" presStyleCnt="2"/>
      <dgm:spPr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943C23CE-9836-48F2-9A42-D2415E1984D7}" type="pres">
      <dgm:prSet presAssocID="{3C717AFC-F25D-4AE3-8DB2-EEF13EF33F0F}" presName="text" presStyleLbl="node1" presStyleIdx="1" presStyleCnt="2">
        <dgm:presLayoutVars>
          <dgm:bulletEnabled val="1"/>
        </dgm:presLayoutVars>
      </dgm:prSet>
      <dgm:spPr/>
    </dgm:pt>
  </dgm:ptLst>
  <dgm:cxnLst>
    <dgm:cxn modelId="{A2D12B0C-0330-42CB-A3A7-40B848161E85}" srcId="{3C717AFC-F25D-4AE3-8DB2-EEF13EF33F0F}" destId="{E57CF0A0-7099-4243-9AD3-A8822CFA03CD}" srcOrd="0" destOrd="0" parTransId="{7AF1333F-720E-4D36-AD58-3809996F2478}" sibTransId="{30713393-85D7-4F2C-B481-F2269E7E2346}"/>
    <dgm:cxn modelId="{67C07C29-4E88-4526-B6EB-60B156228493}" srcId="{3C717AFC-F25D-4AE3-8DB2-EEF13EF33F0F}" destId="{EEC81715-581B-46C1-BD6F-E1DD371F0323}" srcOrd="1" destOrd="0" parTransId="{78849A15-691D-4E83-8311-993C61793ABB}" sibTransId="{947911D2-0667-4B88-99A1-E8D559D03881}"/>
    <dgm:cxn modelId="{EA54A338-3E35-4E47-9AC7-84A870078888}" type="presOf" srcId="{EEC81715-581B-46C1-BD6F-E1DD371F0323}" destId="{943C23CE-9836-48F2-9A42-D2415E1984D7}" srcOrd="1" destOrd="2" presId="urn:microsoft.com/office/officeart/2005/8/layout/vList4"/>
    <dgm:cxn modelId="{C8AEEB40-10FC-4CAF-ACEF-85F89922C4A9}" srcId="{E9D8D96E-6C8D-4996-8F78-17787C41193A}" destId="{41133958-884B-4685-9E40-DB4D43FEB467}" srcOrd="1" destOrd="0" parTransId="{9DD6992E-759C-4C77-9502-2B310FD1F233}" sibTransId="{A3CAB41F-2AD4-4292-B816-ACFF82A4D761}"/>
    <dgm:cxn modelId="{7194F75C-B066-4456-9E9E-414FEF0C144D}" type="presOf" srcId="{E57CF0A0-7099-4243-9AD3-A8822CFA03CD}" destId="{943C23CE-9836-48F2-9A42-D2415E1984D7}" srcOrd="1" destOrd="1" presId="urn:microsoft.com/office/officeart/2005/8/layout/vList4"/>
    <dgm:cxn modelId="{58F43066-4D27-4257-B50D-C844BF62758F}" type="presOf" srcId="{E57CF0A0-7099-4243-9AD3-A8822CFA03CD}" destId="{0BC09962-B998-4083-B8E0-BCD026BB47BE}" srcOrd="0" destOrd="1" presId="urn:microsoft.com/office/officeart/2005/8/layout/vList4"/>
    <dgm:cxn modelId="{C9D0124D-8B94-46D1-922A-312BEB19FDEA}" type="presOf" srcId="{EEC81715-581B-46C1-BD6F-E1DD371F0323}" destId="{0BC09962-B998-4083-B8E0-BCD026BB47BE}" srcOrd="0" destOrd="2" presId="urn:microsoft.com/office/officeart/2005/8/layout/vList4"/>
    <dgm:cxn modelId="{BF704087-AD64-4DD4-87F4-583D71235339}" srcId="{E9D8D96E-6C8D-4996-8F78-17787C41193A}" destId="{059BF6FF-30D0-4469-BDF0-F7044270A48F}" srcOrd="0" destOrd="0" parTransId="{1EE1F5A3-750D-40FB-98E8-3CD499846584}" sibTransId="{1309C7C7-CBFE-44F6-937C-EC280E4F8C28}"/>
    <dgm:cxn modelId="{B69F9896-83CE-4E56-B9CC-C2E1CCE8043F}" type="presOf" srcId="{41133958-884B-4685-9E40-DB4D43FEB467}" destId="{F934D77A-1552-483C-9D3B-0258DEEDF9EF}" srcOrd="0" destOrd="2" presId="urn:microsoft.com/office/officeart/2005/8/layout/vList4"/>
    <dgm:cxn modelId="{6FDE7A9A-F7D6-45E8-9790-69B4FA06A1FC}" type="presOf" srcId="{E9D8D96E-6C8D-4996-8F78-17787C41193A}" destId="{F934D77A-1552-483C-9D3B-0258DEEDF9EF}" srcOrd="0" destOrd="0" presId="urn:microsoft.com/office/officeart/2005/8/layout/vList4"/>
    <dgm:cxn modelId="{3B8C58A2-6836-42CD-A2B8-6C11CCCE458E}" srcId="{82918E20-2520-424C-B76D-F30D8E261F08}" destId="{E9D8D96E-6C8D-4996-8F78-17787C41193A}" srcOrd="0" destOrd="0" parTransId="{953CBF27-795E-4961-83BE-4900212B45BC}" sibTransId="{1FA442D9-885C-4346-8DA4-D97FD7144C26}"/>
    <dgm:cxn modelId="{0D7CF5AE-F5AF-4E48-8CA9-A295D0DB4061}" type="presOf" srcId="{059BF6FF-30D0-4469-BDF0-F7044270A48F}" destId="{38AA9073-41F7-4B22-AFD2-2C0B047C09CD}" srcOrd="1" destOrd="1" presId="urn:microsoft.com/office/officeart/2005/8/layout/vList4"/>
    <dgm:cxn modelId="{036D14B8-C19E-4B09-8B0A-C64CB362CA0E}" srcId="{82918E20-2520-424C-B76D-F30D8E261F08}" destId="{3C717AFC-F25D-4AE3-8DB2-EEF13EF33F0F}" srcOrd="1" destOrd="0" parTransId="{29D6E63D-E31A-469F-B337-2E5AEB37AF2A}" sibTransId="{6336726A-C9B5-4E39-998B-6803422E6476}"/>
    <dgm:cxn modelId="{6254E5C8-5F1B-4464-A3A1-F8659E7AFDC3}" type="presOf" srcId="{41133958-884B-4685-9E40-DB4D43FEB467}" destId="{38AA9073-41F7-4B22-AFD2-2C0B047C09CD}" srcOrd="1" destOrd="2" presId="urn:microsoft.com/office/officeart/2005/8/layout/vList4"/>
    <dgm:cxn modelId="{EB6F07D5-D4EC-4A82-AE03-8CEE56E3AD47}" type="presOf" srcId="{82918E20-2520-424C-B76D-F30D8E261F08}" destId="{450234BD-4B61-420A-A47A-186FECDFF973}" srcOrd="0" destOrd="0" presId="urn:microsoft.com/office/officeart/2005/8/layout/vList4"/>
    <dgm:cxn modelId="{AC1571E3-BEAA-4CD3-8D10-D6A66D7359F2}" type="presOf" srcId="{3C717AFC-F25D-4AE3-8DB2-EEF13EF33F0F}" destId="{0BC09962-B998-4083-B8E0-BCD026BB47BE}" srcOrd="0" destOrd="0" presId="urn:microsoft.com/office/officeart/2005/8/layout/vList4"/>
    <dgm:cxn modelId="{8E8FDFE6-800C-4F8C-8C56-A9FA7C69734E}" type="presOf" srcId="{E9D8D96E-6C8D-4996-8F78-17787C41193A}" destId="{38AA9073-41F7-4B22-AFD2-2C0B047C09CD}" srcOrd="1" destOrd="0" presId="urn:microsoft.com/office/officeart/2005/8/layout/vList4"/>
    <dgm:cxn modelId="{F0B1EDEC-42E1-4AC1-A6A6-D1C6D19AE52A}" type="presOf" srcId="{3C717AFC-F25D-4AE3-8DB2-EEF13EF33F0F}" destId="{943C23CE-9836-48F2-9A42-D2415E1984D7}" srcOrd="1" destOrd="0" presId="urn:microsoft.com/office/officeart/2005/8/layout/vList4"/>
    <dgm:cxn modelId="{2C6AD9F3-42ED-4823-B27D-2CA6E381BFAD}" type="presOf" srcId="{059BF6FF-30D0-4469-BDF0-F7044270A48F}" destId="{F934D77A-1552-483C-9D3B-0258DEEDF9EF}" srcOrd="0" destOrd="1" presId="urn:microsoft.com/office/officeart/2005/8/layout/vList4"/>
    <dgm:cxn modelId="{B7A554B6-9B96-4EFD-9534-3FC132236D11}" type="presParOf" srcId="{450234BD-4B61-420A-A47A-186FECDFF973}" destId="{2BE74F37-9F3A-46B2-9EA0-5D55C9F0200C}" srcOrd="0" destOrd="0" presId="urn:microsoft.com/office/officeart/2005/8/layout/vList4"/>
    <dgm:cxn modelId="{DE6079B5-1095-47F8-BB54-95015087B6BD}" type="presParOf" srcId="{2BE74F37-9F3A-46B2-9EA0-5D55C9F0200C}" destId="{F934D77A-1552-483C-9D3B-0258DEEDF9EF}" srcOrd="0" destOrd="0" presId="urn:microsoft.com/office/officeart/2005/8/layout/vList4"/>
    <dgm:cxn modelId="{FC969E13-7B14-4880-8EA3-37335E019DD3}" type="presParOf" srcId="{2BE74F37-9F3A-46B2-9EA0-5D55C9F0200C}" destId="{717268AA-BC78-4036-B495-78C751FDA6EB}" srcOrd="1" destOrd="0" presId="urn:microsoft.com/office/officeart/2005/8/layout/vList4"/>
    <dgm:cxn modelId="{F3BDF896-DC7E-4B78-92E4-E09EE78B57A4}" type="presParOf" srcId="{2BE74F37-9F3A-46B2-9EA0-5D55C9F0200C}" destId="{38AA9073-41F7-4B22-AFD2-2C0B047C09CD}" srcOrd="2" destOrd="0" presId="urn:microsoft.com/office/officeart/2005/8/layout/vList4"/>
    <dgm:cxn modelId="{25E37DEA-8604-4922-B322-D630767CE402}" type="presParOf" srcId="{450234BD-4B61-420A-A47A-186FECDFF973}" destId="{B341EE8C-D4A3-441F-A1CA-5C98ACA25320}" srcOrd="1" destOrd="0" presId="urn:microsoft.com/office/officeart/2005/8/layout/vList4"/>
    <dgm:cxn modelId="{85F814FC-BD48-471C-91E5-5C55F9E5A004}" type="presParOf" srcId="{450234BD-4B61-420A-A47A-186FECDFF973}" destId="{CBB824C5-65BB-4566-9055-2599686C0C2D}" srcOrd="2" destOrd="0" presId="urn:microsoft.com/office/officeart/2005/8/layout/vList4"/>
    <dgm:cxn modelId="{32825F25-5770-4CBB-B50E-0A167D29623A}" type="presParOf" srcId="{CBB824C5-65BB-4566-9055-2599686C0C2D}" destId="{0BC09962-B998-4083-B8E0-BCD026BB47BE}" srcOrd="0" destOrd="0" presId="urn:microsoft.com/office/officeart/2005/8/layout/vList4"/>
    <dgm:cxn modelId="{CCDC3659-3569-43B6-8C8B-F4CBCB825093}" type="presParOf" srcId="{CBB824C5-65BB-4566-9055-2599686C0C2D}" destId="{C0E1B0BA-048A-427F-9401-244A8AE5D597}" srcOrd="1" destOrd="0" presId="urn:microsoft.com/office/officeart/2005/8/layout/vList4"/>
    <dgm:cxn modelId="{A99F0D56-1BF5-418C-9674-E9797593FAD4}" type="presParOf" srcId="{CBB824C5-65BB-4566-9055-2599686C0C2D}" destId="{943C23CE-9836-48F2-9A42-D2415E1984D7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D11451-5E1B-4E17-B846-7FED8E62A353}" type="doc">
      <dgm:prSet loTypeId="urn:microsoft.com/office/officeart/2005/8/layout/architecture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F86192-63F2-4A95-B6A4-B18459564C01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 anchor="ctr"/>
        <a:lstStyle/>
        <a:p>
          <a:pPr algn="ctr"/>
          <a:r>
            <a:rPr lang="en-US" sz="2000" b="1" dirty="0"/>
            <a:t>Exponential</a:t>
          </a:r>
        </a:p>
        <a:p>
          <a:pPr algn="ctr"/>
          <a:r>
            <a:rPr lang="en-US" sz="1700" dirty="0"/>
            <a:t>The time it takes for a bank teller to serve a customer</a:t>
          </a:r>
        </a:p>
        <a:p>
          <a:pPr algn="ctr"/>
          <a:r>
            <a:rPr lang="en-US" sz="1700" dirty="0">
              <a:sym typeface="Symbol MT" panose="05050102010706020507" pitchFamily="18" charset="2"/>
            </a:rPr>
            <a:t></a:t>
          </a:r>
          <a:endParaRPr lang="en-US" sz="1700" dirty="0"/>
        </a:p>
        <a:p>
          <a:pPr algn="ctr"/>
          <a:r>
            <a:rPr lang="en-US" sz="1700" dirty="0"/>
            <a:t>The time until the next bus arrives</a:t>
          </a:r>
        </a:p>
      </dgm:t>
    </dgm:pt>
    <dgm:pt modelId="{5843EE7D-D853-46DC-8B5D-B058643B0DE4}" type="parTrans" cxnId="{39E44AB7-6604-4DB3-A930-9C9A6EF85506}">
      <dgm:prSet/>
      <dgm:spPr/>
      <dgm:t>
        <a:bodyPr/>
        <a:lstStyle/>
        <a:p>
          <a:endParaRPr lang="en-US"/>
        </a:p>
      </dgm:t>
    </dgm:pt>
    <dgm:pt modelId="{7BC3756C-A2A2-47B2-9EB3-6499E817ED3A}" type="sibTrans" cxnId="{39E44AB7-6604-4DB3-A930-9C9A6EF85506}">
      <dgm:prSet/>
      <dgm:spPr/>
      <dgm:t>
        <a:bodyPr/>
        <a:lstStyle/>
        <a:p>
          <a:endParaRPr lang="en-US"/>
        </a:p>
      </dgm:t>
    </dgm:pt>
    <dgm:pt modelId="{0F015C79-E22A-42D2-96B9-1528E91E6330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 dirty="0"/>
            <a:t>Gamma</a:t>
          </a:r>
        </a:p>
        <a:p>
          <a:r>
            <a:rPr lang="en-US" sz="1700" dirty="0"/>
            <a:t>The amount of rainfall recorded over Chicago on a rainy day</a:t>
          </a:r>
        </a:p>
        <a:p>
          <a:r>
            <a:rPr lang="en-US" sz="1700" dirty="0">
              <a:sym typeface="Symbol MT" panose="05050102010706020507" pitchFamily="18" charset="2"/>
            </a:rPr>
            <a:t></a:t>
          </a:r>
          <a:endParaRPr lang="en-US" sz="1700" dirty="0"/>
        </a:p>
        <a:p>
          <a:r>
            <a:rPr lang="en-US" sz="1700" dirty="0"/>
            <a:t>The annual income of people in the United States of America</a:t>
          </a:r>
        </a:p>
      </dgm:t>
    </dgm:pt>
    <dgm:pt modelId="{452ECFD5-B6A9-4DF1-B2F4-29D37DBF172B}" type="parTrans" cxnId="{DA118228-9F28-4AC5-99D7-6042573C3F98}">
      <dgm:prSet/>
      <dgm:spPr/>
      <dgm:t>
        <a:bodyPr/>
        <a:lstStyle/>
        <a:p>
          <a:endParaRPr lang="en-US"/>
        </a:p>
      </dgm:t>
    </dgm:pt>
    <dgm:pt modelId="{6235984E-CD82-481C-9DAE-291C00D46CFB}" type="sibTrans" cxnId="{DA118228-9F28-4AC5-99D7-6042573C3F98}">
      <dgm:prSet/>
      <dgm:spPr/>
      <dgm:t>
        <a:bodyPr/>
        <a:lstStyle/>
        <a:p>
          <a:endParaRPr lang="en-US"/>
        </a:p>
      </dgm:t>
    </dgm:pt>
    <dgm:pt modelId="{8225C41A-20DB-4982-9493-A2FE6DCF9DD8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 dirty="0"/>
            <a:t>Log-normal</a:t>
          </a:r>
        </a:p>
        <a:p>
          <a:r>
            <a:rPr lang="en-US" sz="1700" dirty="0"/>
            <a:t>The future price of a company stock</a:t>
          </a:r>
        </a:p>
        <a:p>
          <a:r>
            <a:rPr lang="en-US" sz="1700" dirty="0">
              <a:sym typeface="Symbol MT" panose="05050102010706020507" pitchFamily="18" charset="2"/>
            </a:rPr>
            <a:t></a:t>
          </a:r>
          <a:endParaRPr lang="en-US" sz="1700" dirty="0"/>
        </a:p>
        <a:p>
          <a:r>
            <a:rPr lang="en-US" sz="1700" dirty="0"/>
            <a:t>The concentration of a contaminant over a polluted area</a:t>
          </a:r>
        </a:p>
      </dgm:t>
    </dgm:pt>
    <dgm:pt modelId="{D3F3F697-AD95-41FD-8EAB-F670A1C8FB7C}" type="parTrans" cxnId="{ABA9DD31-46A3-4AC1-9607-E1C349BED5B7}">
      <dgm:prSet/>
      <dgm:spPr/>
      <dgm:t>
        <a:bodyPr/>
        <a:lstStyle/>
        <a:p>
          <a:endParaRPr lang="en-US"/>
        </a:p>
      </dgm:t>
    </dgm:pt>
    <dgm:pt modelId="{CBC8478A-2BDB-4D01-B77B-D4579CB0986F}" type="sibTrans" cxnId="{ABA9DD31-46A3-4AC1-9607-E1C349BED5B7}">
      <dgm:prSet/>
      <dgm:spPr/>
      <dgm:t>
        <a:bodyPr/>
        <a:lstStyle/>
        <a:p>
          <a:endParaRPr lang="en-US"/>
        </a:p>
      </dgm:t>
    </dgm:pt>
    <dgm:pt modelId="{DD659776-492E-46F0-8FAC-CD8E31E0FAF2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b="1" dirty="0"/>
            <a:t>Pareto</a:t>
          </a:r>
        </a:p>
        <a:p>
          <a:r>
            <a:rPr lang="en-US" sz="1700" dirty="0"/>
            <a:t>Vilfredo Federico </a:t>
          </a:r>
          <a:r>
            <a:rPr lang="en-US" sz="1700" dirty="0" err="1"/>
            <a:t>Damaso</a:t>
          </a:r>
          <a:r>
            <a:rPr lang="en-US" sz="1700" dirty="0"/>
            <a:t> Pareto (1848 – 1923), an Italian economist</a:t>
          </a:r>
        </a:p>
        <a:p>
          <a:r>
            <a:rPr lang="en-US" sz="1700" dirty="0">
              <a:sym typeface="Symbol MT" panose="05050102010706020507" pitchFamily="18" charset="2"/>
            </a:rPr>
            <a:t> </a:t>
          </a:r>
          <a:endParaRPr lang="en-US" sz="1700" dirty="0"/>
        </a:p>
        <a:p>
          <a:r>
            <a:rPr lang="en-US" sz="1700" dirty="0"/>
            <a:t>The allocation of wealth among individuals</a:t>
          </a:r>
        </a:p>
        <a:p>
          <a:r>
            <a:rPr lang="en-US" sz="1700" dirty="0">
              <a:sym typeface="Symbol MT" panose="05050102010706020507" pitchFamily="18" charset="2"/>
            </a:rPr>
            <a:t></a:t>
          </a:r>
          <a:endParaRPr lang="en-US" sz="1700" dirty="0"/>
        </a:p>
        <a:p>
          <a:r>
            <a:rPr lang="en-US" sz="1700" dirty="0"/>
            <a:t>The size of meteorites that reached the earth surface</a:t>
          </a:r>
        </a:p>
      </dgm:t>
    </dgm:pt>
    <dgm:pt modelId="{8AF38CBB-9FA3-458D-8013-FC1292501436}" type="parTrans" cxnId="{AFC9CB86-F445-40D4-B3F4-14CD2E5C49AE}">
      <dgm:prSet/>
      <dgm:spPr/>
      <dgm:t>
        <a:bodyPr/>
        <a:lstStyle/>
        <a:p>
          <a:endParaRPr lang="en-US"/>
        </a:p>
      </dgm:t>
    </dgm:pt>
    <dgm:pt modelId="{9383712D-BB2B-499D-8E32-7F96CE2D8CD1}" type="sibTrans" cxnId="{AFC9CB86-F445-40D4-B3F4-14CD2E5C49AE}">
      <dgm:prSet/>
      <dgm:spPr/>
      <dgm:t>
        <a:bodyPr/>
        <a:lstStyle/>
        <a:p>
          <a:endParaRPr lang="en-US"/>
        </a:p>
      </dgm:t>
    </dgm:pt>
    <dgm:pt modelId="{61D28F91-8FFF-4A1A-9CCD-143D9C7ECC3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 anchor="ctr"/>
        <a:lstStyle/>
        <a:p>
          <a:r>
            <a:rPr lang="en-US" sz="2000" b="1" dirty="0"/>
            <a:t>Weibull</a:t>
          </a:r>
        </a:p>
        <a:p>
          <a:r>
            <a:rPr lang="en-US" sz="1700" dirty="0"/>
            <a:t>Ernst Hjalmar </a:t>
          </a:r>
          <a:r>
            <a:rPr lang="en-US" sz="1700" dirty="0" err="1"/>
            <a:t>Waloddi</a:t>
          </a:r>
          <a:r>
            <a:rPr lang="en-US" sz="1700" dirty="0"/>
            <a:t> Weibull (1887 – 1979), a Swedish engineer</a:t>
          </a:r>
          <a:r>
            <a:rPr lang="en-US" sz="1800" dirty="0">
              <a:sym typeface="Symbol MT" panose="05050102010706020507" pitchFamily="18" charset="2"/>
            </a:rPr>
            <a:t> </a:t>
          </a:r>
        </a:p>
        <a:p>
          <a:r>
            <a:rPr lang="en-US" sz="1800" dirty="0">
              <a:sym typeface="Symbol MT" panose="05050102010706020507" pitchFamily="18" charset="2"/>
            </a:rPr>
            <a:t></a:t>
          </a:r>
          <a:endParaRPr lang="en-US" sz="1800" dirty="0"/>
        </a:p>
        <a:p>
          <a:r>
            <a:rPr lang="en-US" sz="1700" dirty="0"/>
            <a:t>The survival time until failure (e.g., metal fatigue, death, mortgage default)</a:t>
          </a:r>
        </a:p>
      </dgm:t>
    </dgm:pt>
    <dgm:pt modelId="{31271CC5-7467-4D32-A86B-424FBEB1CEAB}" type="parTrans" cxnId="{BFC5B893-6A5C-4049-A3E4-954ACB9163DA}">
      <dgm:prSet/>
      <dgm:spPr/>
      <dgm:t>
        <a:bodyPr/>
        <a:lstStyle/>
        <a:p>
          <a:endParaRPr lang="en-US"/>
        </a:p>
      </dgm:t>
    </dgm:pt>
    <dgm:pt modelId="{52CFB7DF-6619-4252-8FED-57F59A86746C}" type="sibTrans" cxnId="{BFC5B893-6A5C-4049-A3E4-954ACB9163DA}">
      <dgm:prSet/>
      <dgm:spPr/>
      <dgm:t>
        <a:bodyPr/>
        <a:lstStyle/>
        <a:p>
          <a:endParaRPr lang="en-US"/>
        </a:p>
      </dgm:t>
    </dgm:pt>
    <dgm:pt modelId="{03577775-500F-43E4-BD49-C38B0B69D984}" type="pres">
      <dgm:prSet presAssocID="{3AD11451-5E1B-4E17-B846-7FED8E62A35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2F2621D-0653-4683-9B00-41B3B0AB436E}" type="pres">
      <dgm:prSet presAssocID="{FEF86192-63F2-4A95-B6A4-B18459564C01}" presName="vertOne" presStyleCnt="0"/>
      <dgm:spPr/>
    </dgm:pt>
    <dgm:pt modelId="{0D64EAA6-DBEB-4E42-89A2-B1368BD27E91}" type="pres">
      <dgm:prSet presAssocID="{FEF86192-63F2-4A95-B6A4-B18459564C01}" presName="txOne" presStyleLbl="node0" presStyleIdx="0" presStyleCnt="5">
        <dgm:presLayoutVars>
          <dgm:chPref val="3"/>
        </dgm:presLayoutVars>
      </dgm:prSet>
      <dgm:spPr/>
    </dgm:pt>
    <dgm:pt modelId="{C8A33BAF-FF37-4367-A6C9-E380358AE469}" type="pres">
      <dgm:prSet presAssocID="{FEF86192-63F2-4A95-B6A4-B18459564C01}" presName="horzOne" presStyleCnt="0"/>
      <dgm:spPr/>
    </dgm:pt>
    <dgm:pt modelId="{F5379ED7-DB1B-4280-847D-61F79D90E1D3}" type="pres">
      <dgm:prSet presAssocID="{7BC3756C-A2A2-47B2-9EB3-6499E817ED3A}" presName="sibSpaceOne" presStyleCnt="0"/>
      <dgm:spPr/>
    </dgm:pt>
    <dgm:pt modelId="{CB442478-3813-4591-AA51-682C59068224}" type="pres">
      <dgm:prSet presAssocID="{0F015C79-E22A-42D2-96B9-1528E91E6330}" presName="vertOne" presStyleCnt="0"/>
      <dgm:spPr/>
    </dgm:pt>
    <dgm:pt modelId="{D0401404-53F4-4EF1-AD54-E2CC31F5478D}" type="pres">
      <dgm:prSet presAssocID="{0F015C79-E22A-42D2-96B9-1528E91E6330}" presName="txOne" presStyleLbl="node0" presStyleIdx="1" presStyleCnt="5">
        <dgm:presLayoutVars>
          <dgm:chPref val="3"/>
        </dgm:presLayoutVars>
      </dgm:prSet>
      <dgm:spPr/>
    </dgm:pt>
    <dgm:pt modelId="{6B65EC25-835F-4614-8581-307EE3D3EAED}" type="pres">
      <dgm:prSet presAssocID="{0F015C79-E22A-42D2-96B9-1528E91E6330}" presName="horzOne" presStyleCnt="0"/>
      <dgm:spPr/>
    </dgm:pt>
    <dgm:pt modelId="{5130BC92-2401-4E8D-9CA3-8CADBF4B9E20}" type="pres">
      <dgm:prSet presAssocID="{6235984E-CD82-481C-9DAE-291C00D46CFB}" presName="sibSpaceOne" presStyleCnt="0"/>
      <dgm:spPr/>
    </dgm:pt>
    <dgm:pt modelId="{196F2DD3-8A7C-46B0-AA09-336EB9041337}" type="pres">
      <dgm:prSet presAssocID="{8225C41A-20DB-4982-9493-A2FE6DCF9DD8}" presName="vertOne" presStyleCnt="0"/>
      <dgm:spPr/>
    </dgm:pt>
    <dgm:pt modelId="{7868F4BE-8D57-48BC-ADBE-2658E19CE495}" type="pres">
      <dgm:prSet presAssocID="{8225C41A-20DB-4982-9493-A2FE6DCF9DD8}" presName="txOne" presStyleLbl="node0" presStyleIdx="2" presStyleCnt="5">
        <dgm:presLayoutVars>
          <dgm:chPref val="3"/>
        </dgm:presLayoutVars>
      </dgm:prSet>
      <dgm:spPr/>
    </dgm:pt>
    <dgm:pt modelId="{513BDC5E-D9CE-40AA-892F-5BA2438DA328}" type="pres">
      <dgm:prSet presAssocID="{8225C41A-20DB-4982-9493-A2FE6DCF9DD8}" presName="horzOne" presStyleCnt="0"/>
      <dgm:spPr/>
    </dgm:pt>
    <dgm:pt modelId="{2E600C27-738C-4E12-8C60-8294749C3A19}" type="pres">
      <dgm:prSet presAssocID="{CBC8478A-2BDB-4D01-B77B-D4579CB0986F}" presName="sibSpaceOne" presStyleCnt="0"/>
      <dgm:spPr/>
    </dgm:pt>
    <dgm:pt modelId="{344877EA-1715-48B5-9041-9FD3B53E3268}" type="pres">
      <dgm:prSet presAssocID="{DD659776-492E-46F0-8FAC-CD8E31E0FAF2}" presName="vertOne" presStyleCnt="0"/>
      <dgm:spPr/>
    </dgm:pt>
    <dgm:pt modelId="{E0CF8D51-5B6F-4E15-A16F-CCFEDAFBFB71}" type="pres">
      <dgm:prSet presAssocID="{DD659776-492E-46F0-8FAC-CD8E31E0FAF2}" presName="txOne" presStyleLbl="node0" presStyleIdx="3" presStyleCnt="5">
        <dgm:presLayoutVars>
          <dgm:chPref val="3"/>
        </dgm:presLayoutVars>
      </dgm:prSet>
      <dgm:spPr/>
    </dgm:pt>
    <dgm:pt modelId="{A5176108-4BC2-4971-A3DD-C67215A27D90}" type="pres">
      <dgm:prSet presAssocID="{DD659776-492E-46F0-8FAC-CD8E31E0FAF2}" presName="horzOne" presStyleCnt="0"/>
      <dgm:spPr/>
    </dgm:pt>
    <dgm:pt modelId="{1E5DB09C-351E-4979-993F-9DCD2E200B4C}" type="pres">
      <dgm:prSet presAssocID="{9383712D-BB2B-499D-8E32-7F96CE2D8CD1}" presName="sibSpaceOne" presStyleCnt="0"/>
      <dgm:spPr/>
    </dgm:pt>
    <dgm:pt modelId="{48E151B9-86BA-4891-958D-162FF28BC199}" type="pres">
      <dgm:prSet presAssocID="{61D28F91-8FFF-4A1A-9CCD-143D9C7ECC33}" presName="vertOne" presStyleCnt="0"/>
      <dgm:spPr/>
    </dgm:pt>
    <dgm:pt modelId="{2786905B-5829-41CB-BB21-37CBA8DA6256}" type="pres">
      <dgm:prSet presAssocID="{61D28F91-8FFF-4A1A-9CCD-143D9C7ECC33}" presName="txOne" presStyleLbl="node0" presStyleIdx="4" presStyleCnt="5">
        <dgm:presLayoutVars>
          <dgm:chPref val="3"/>
        </dgm:presLayoutVars>
      </dgm:prSet>
      <dgm:spPr/>
    </dgm:pt>
    <dgm:pt modelId="{6CA18F32-50E7-496F-8FAD-0F04D249DAAA}" type="pres">
      <dgm:prSet presAssocID="{61D28F91-8FFF-4A1A-9CCD-143D9C7ECC33}" presName="horzOne" presStyleCnt="0"/>
      <dgm:spPr/>
    </dgm:pt>
  </dgm:ptLst>
  <dgm:cxnLst>
    <dgm:cxn modelId="{2BFF9D15-4ABE-4BF6-BB1D-1EFCF8638D1C}" type="presOf" srcId="{61D28F91-8FFF-4A1A-9CCD-143D9C7ECC33}" destId="{2786905B-5829-41CB-BB21-37CBA8DA6256}" srcOrd="0" destOrd="0" presId="urn:microsoft.com/office/officeart/2005/8/layout/architecture"/>
    <dgm:cxn modelId="{DA118228-9F28-4AC5-99D7-6042573C3F98}" srcId="{3AD11451-5E1B-4E17-B846-7FED8E62A353}" destId="{0F015C79-E22A-42D2-96B9-1528E91E6330}" srcOrd="1" destOrd="0" parTransId="{452ECFD5-B6A9-4DF1-B2F4-29D37DBF172B}" sibTransId="{6235984E-CD82-481C-9DAE-291C00D46CFB}"/>
    <dgm:cxn modelId="{7A88132D-AB1D-4A4F-BA8A-1F2C3CEEF314}" type="presOf" srcId="{DD659776-492E-46F0-8FAC-CD8E31E0FAF2}" destId="{E0CF8D51-5B6F-4E15-A16F-CCFEDAFBFB71}" srcOrd="0" destOrd="0" presId="urn:microsoft.com/office/officeart/2005/8/layout/architecture"/>
    <dgm:cxn modelId="{ABA9DD31-46A3-4AC1-9607-E1C349BED5B7}" srcId="{3AD11451-5E1B-4E17-B846-7FED8E62A353}" destId="{8225C41A-20DB-4982-9493-A2FE6DCF9DD8}" srcOrd="2" destOrd="0" parTransId="{D3F3F697-AD95-41FD-8EAB-F670A1C8FB7C}" sibTransId="{CBC8478A-2BDB-4D01-B77B-D4579CB0986F}"/>
    <dgm:cxn modelId="{EBB3A032-29C2-4311-A30C-466E535C0C02}" type="presOf" srcId="{0F015C79-E22A-42D2-96B9-1528E91E6330}" destId="{D0401404-53F4-4EF1-AD54-E2CC31F5478D}" srcOrd="0" destOrd="0" presId="urn:microsoft.com/office/officeart/2005/8/layout/architecture"/>
    <dgm:cxn modelId="{4C27AC32-4F49-4432-A4BC-1E5C1F6781D6}" type="presOf" srcId="{3AD11451-5E1B-4E17-B846-7FED8E62A353}" destId="{03577775-500F-43E4-BD49-C38B0B69D984}" srcOrd="0" destOrd="0" presId="urn:microsoft.com/office/officeart/2005/8/layout/architecture"/>
    <dgm:cxn modelId="{208F085C-A173-4C41-936E-2981D96CE703}" type="presOf" srcId="{8225C41A-20DB-4982-9493-A2FE6DCF9DD8}" destId="{7868F4BE-8D57-48BC-ADBE-2658E19CE495}" srcOrd="0" destOrd="0" presId="urn:microsoft.com/office/officeart/2005/8/layout/architecture"/>
    <dgm:cxn modelId="{AFC9CB86-F445-40D4-B3F4-14CD2E5C49AE}" srcId="{3AD11451-5E1B-4E17-B846-7FED8E62A353}" destId="{DD659776-492E-46F0-8FAC-CD8E31E0FAF2}" srcOrd="3" destOrd="0" parTransId="{8AF38CBB-9FA3-458D-8013-FC1292501436}" sibTransId="{9383712D-BB2B-499D-8E32-7F96CE2D8CD1}"/>
    <dgm:cxn modelId="{759FC290-16FD-4D04-B00E-80D0F2108A41}" type="presOf" srcId="{FEF86192-63F2-4A95-B6A4-B18459564C01}" destId="{0D64EAA6-DBEB-4E42-89A2-B1368BD27E91}" srcOrd="0" destOrd="0" presId="urn:microsoft.com/office/officeart/2005/8/layout/architecture"/>
    <dgm:cxn modelId="{BFC5B893-6A5C-4049-A3E4-954ACB9163DA}" srcId="{3AD11451-5E1B-4E17-B846-7FED8E62A353}" destId="{61D28F91-8FFF-4A1A-9CCD-143D9C7ECC33}" srcOrd="4" destOrd="0" parTransId="{31271CC5-7467-4D32-A86B-424FBEB1CEAB}" sibTransId="{52CFB7DF-6619-4252-8FED-57F59A86746C}"/>
    <dgm:cxn modelId="{39E44AB7-6604-4DB3-A930-9C9A6EF85506}" srcId="{3AD11451-5E1B-4E17-B846-7FED8E62A353}" destId="{FEF86192-63F2-4A95-B6A4-B18459564C01}" srcOrd="0" destOrd="0" parTransId="{5843EE7D-D853-46DC-8B5D-B058643B0DE4}" sibTransId="{7BC3756C-A2A2-47B2-9EB3-6499E817ED3A}"/>
    <dgm:cxn modelId="{74CEE930-C366-4BFF-B691-AEE58FC59167}" type="presParOf" srcId="{03577775-500F-43E4-BD49-C38B0B69D984}" destId="{D2F2621D-0653-4683-9B00-41B3B0AB436E}" srcOrd="0" destOrd="0" presId="urn:microsoft.com/office/officeart/2005/8/layout/architecture"/>
    <dgm:cxn modelId="{E2E6F291-0588-4E36-8E3D-101060B046E5}" type="presParOf" srcId="{D2F2621D-0653-4683-9B00-41B3B0AB436E}" destId="{0D64EAA6-DBEB-4E42-89A2-B1368BD27E91}" srcOrd="0" destOrd="0" presId="urn:microsoft.com/office/officeart/2005/8/layout/architecture"/>
    <dgm:cxn modelId="{A7BBF1DA-16B4-49CE-BB7C-31E56B7A83E7}" type="presParOf" srcId="{D2F2621D-0653-4683-9B00-41B3B0AB436E}" destId="{C8A33BAF-FF37-4367-A6C9-E380358AE469}" srcOrd="1" destOrd="0" presId="urn:microsoft.com/office/officeart/2005/8/layout/architecture"/>
    <dgm:cxn modelId="{C653A240-6D2D-4EA1-896F-C58B93563507}" type="presParOf" srcId="{03577775-500F-43E4-BD49-C38B0B69D984}" destId="{F5379ED7-DB1B-4280-847D-61F79D90E1D3}" srcOrd="1" destOrd="0" presId="urn:microsoft.com/office/officeart/2005/8/layout/architecture"/>
    <dgm:cxn modelId="{B9734878-0BA1-4A01-ADC9-B8B2087EF858}" type="presParOf" srcId="{03577775-500F-43E4-BD49-C38B0B69D984}" destId="{CB442478-3813-4591-AA51-682C59068224}" srcOrd="2" destOrd="0" presId="urn:microsoft.com/office/officeart/2005/8/layout/architecture"/>
    <dgm:cxn modelId="{EAEEF0CB-95F5-4687-A974-79B40B4AF72F}" type="presParOf" srcId="{CB442478-3813-4591-AA51-682C59068224}" destId="{D0401404-53F4-4EF1-AD54-E2CC31F5478D}" srcOrd="0" destOrd="0" presId="urn:microsoft.com/office/officeart/2005/8/layout/architecture"/>
    <dgm:cxn modelId="{66DF1EF9-833E-413E-9169-E04B7AD890ED}" type="presParOf" srcId="{CB442478-3813-4591-AA51-682C59068224}" destId="{6B65EC25-835F-4614-8581-307EE3D3EAED}" srcOrd="1" destOrd="0" presId="urn:microsoft.com/office/officeart/2005/8/layout/architecture"/>
    <dgm:cxn modelId="{555789AE-FDB3-4112-BAF8-78D86963656D}" type="presParOf" srcId="{03577775-500F-43E4-BD49-C38B0B69D984}" destId="{5130BC92-2401-4E8D-9CA3-8CADBF4B9E20}" srcOrd="3" destOrd="0" presId="urn:microsoft.com/office/officeart/2005/8/layout/architecture"/>
    <dgm:cxn modelId="{279005AF-0C7C-43A2-8950-33AE8DD558EF}" type="presParOf" srcId="{03577775-500F-43E4-BD49-C38B0B69D984}" destId="{196F2DD3-8A7C-46B0-AA09-336EB9041337}" srcOrd="4" destOrd="0" presId="urn:microsoft.com/office/officeart/2005/8/layout/architecture"/>
    <dgm:cxn modelId="{4F1E9C52-5136-48AC-A3A0-AC6A02EB885A}" type="presParOf" srcId="{196F2DD3-8A7C-46B0-AA09-336EB9041337}" destId="{7868F4BE-8D57-48BC-ADBE-2658E19CE495}" srcOrd="0" destOrd="0" presId="urn:microsoft.com/office/officeart/2005/8/layout/architecture"/>
    <dgm:cxn modelId="{8D9BF0A8-5A9E-4DD3-A338-C9417ADC0319}" type="presParOf" srcId="{196F2DD3-8A7C-46B0-AA09-336EB9041337}" destId="{513BDC5E-D9CE-40AA-892F-5BA2438DA328}" srcOrd="1" destOrd="0" presId="urn:microsoft.com/office/officeart/2005/8/layout/architecture"/>
    <dgm:cxn modelId="{E06FA44D-74B5-4712-AE33-A826E355A351}" type="presParOf" srcId="{03577775-500F-43E4-BD49-C38B0B69D984}" destId="{2E600C27-738C-4E12-8C60-8294749C3A19}" srcOrd="5" destOrd="0" presId="urn:microsoft.com/office/officeart/2005/8/layout/architecture"/>
    <dgm:cxn modelId="{CE8A863E-42FA-4D59-AC62-F697202B4D4B}" type="presParOf" srcId="{03577775-500F-43E4-BD49-C38B0B69D984}" destId="{344877EA-1715-48B5-9041-9FD3B53E3268}" srcOrd="6" destOrd="0" presId="urn:microsoft.com/office/officeart/2005/8/layout/architecture"/>
    <dgm:cxn modelId="{C5C1711B-1962-4ECC-86B9-9F80E3CEB9FD}" type="presParOf" srcId="{344877EA-1715-48B5-9041-9FD3B53E3268}" destId="{E0CF8D51-5B6F-4E15-A16F-CCFEDAFBFB71}" srcOrd="0" destOrd="0" presId="urn:microsoft.com/office/officeart/2005/8/layout/architecture"/>
    <dgm:cxn modelId="{26E2FE14-9C86-4CD6-9A6E-03AD5054A0A1}" type="presParOf" srcId="{344877EA-1715-48B5-9041-9FD3B53E3268}" destId="{A5176108-4BC2-4971-A3DD-C67215A27D90}" srcOrd="1" destOrd="0" presId="urn:microsoft.com/office/officeart/2005/8/layout/architecture"/>
    <dgm:cxn modelId="{BCDD2C1D-93E5-44A4-90EC-45DF003B456D}" type="presParOf" srcId="{03577775-500F-43E4-BD49-C38B0B69D984}" destId="{1E5DB09C-351E-4979-993F-9DCD2E200B4C}" srcOrd="7" destOrd="0" presId="urn:microsoft.com/office/officeart/2005/8/layout/architecture"/>
    <dgm:cxn modelId="{6316AB23-A36C-46C1-9E44-2DE23C524C78}" type="presParOf" srcId="{03577775-500F-43E4-BD49-C38B0B69D984}" destId="{48E151B9-86BA-4891-958D-162FF28BC199}" srcOrd="8" destOrd="0" presId="urn:microsoft.com/office/officeart/2005/8/layout/architecture"/>
    <dgm:cxn modelId="{7CD8A662-5E9D-4150-9293-6A2F530C45E6}" type="presParOf" srcId="{48E151B9-86BA-4891-958D-162FF28BC199}" destId="{2786905B-5829-41CB-BB21-37CBA8DA6256}" srcOrd="0" destOrd="0" presId="urn:microsoft.com/office/officeart/2005/8/layout/architecture"/>
    <dgm:cxn modelId="{35DC4344-AA70-4ED6-B654-58B73D4D1FD7}" type="presParOf" srcId="{48E151B9-86BA-4891-958D-162FF28BC199}" destId="{6CA18F32-50E7-496F-8FAD-0F04D249DAAA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225B89A7-4841-4CC6-A473-B5630A6DAE37}" type="doc">
      <dgm:prSet loTypeId="urn:microsoft.com/office/officeart/2005/8/layout/vProcess5" loCatId="process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014455D-C776-42A6-BECF-311E91860896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40DD6E88-C705-438C-B717-9916C0C39524}" type="parTrans" cxnId="{2B6094F2-A9BC-422E-813E-7E13651A1E1A}">
      <dgm:prSet/>
      <dgm:spPr/>
      <dgm:t>
        <a:bodyPr/>
        <a:lstStyle/>
        <a:p>
          <a:endParaRPr lang="en-US"/>
        </a:p>
      </dgm:t>
    </dgm:pt>
    <dgm:pt modelId="{6D46567B-DE0D-4A38-A49E-9127E929E668}" type="sibTrans" cxnId="{2B6094F2-A9BC-422E-813E-7E13651A1E1A}">
      <dgm:prSet/>
      <dgm:spPr/>
      <dgm:t>
        <a:bodyPr/>
        <a:lstStyle/>
        <a:p>
          <a:endParaRPr lang="en-US"/>
        </a:p>
      </dgm:t>
    </dgm:pt>
    <dgm:pt modelId="{6A28994C-48BA-4A00-9D3A-5584A575E6D8}">
      <dgm:prSet phldrT="[Text]"/>
      <dgm:spPr>
        <a:blipFill>
          <a:blip xmlns:r="http://schemas.openxmlformats.org/officeDocument/2006/relationships" r:embed="rId2"/>
          <a:stretch>
            <a:fillRect b="-184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A608D4D1-7292-4E10-9F24-272A02041B58}" type="parTrans" cxnId="{A1F19DF6-E1B9-4F96-AB2C-8E5D06A68A12}">
      <dgm:prSet/>
      <dgm:spPr/>
      <dgm:t>
        <a:bodyPr/>
        <a:lstStyle/>
        <a:p>
          <a:endParaRPr lang="en-US"/>
        </a:p>
      </dgm:t>
    </dgm:pt>
    <dgm:pt modelId="{8B2CA673-1C84-4206-87DA-EF1585666ACE}" type="sibTrans" cxnId="{A1F19DF6-E1B9-4F96-AB2C-8E5D06A68A12}">
      <dgm:prSet/>
      <dgm:spPr/>
      <dgm:t>
        <a:bodyPr/>
        <a:lstStyle/>
        <a:p>
          <a:endParaRPr lang="en-US"/>
        </a:p>
      </dgm:t>
    </dgm:pt>
    <dgm:pt modelId="{50D6AB04-C302-47F1-8F6A-E7D82B729268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8AF3969-BD49-45F2-9635-BEC260A88235}" type="parTrans" cxnId="{66186982-A5E5-4780-BF69-5F6334721BBE}">
      <dgm:prSet/>
      <dgm:spPr/>
      <dgm:t>
        <a:bodyPr/>
        <a:lstStyle/>
        <a:p>
          <a:endParaRPr lang="en-US"/>
        </a:p>
      </dgm:t>
    </dgm:pt>
    <dgm:pt modelId="{42B2545A-FFEB-4F49-B822-3472C80F52A9}" type="sibTrans" cxnId="{66186982-A5E5-4780-BF69-5F6334721BBE}">
      <dgm:prSet/>
      <dgm:spPr/>
      <dgm:t>
        <a:bodyPr/>
        <a:lstStyle/>
        <a:p>
          <a:endParaRPr lang="en-US"/>
        </a:p>
      </dgm:t>
    </dgm:pt>
    <dgm:pt modelId="{8598BA2C-025F-4AD7-A164-511F9D1BF360}" type="pres">
      <dgm:prSet presAssocID="{225B89A7-4841-4CC6-A473-B5630A6DAE37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B32CBC38-4CB0-406D-A855-F17AFDB574B9}" type="pres">
      <dgm:prSet presAssocID="{225B89A7-4841-4CC6-A473-B5630A6DAE37}" presName="dummyMaxCanvas" presStyleCnt="0">
        <dgm:presLayoutVars/>
      </dgm:prSet>
      <dgm:spPr/>
    </dgm:pt>
    <dgm:pt modelId="{AD3957EA-7E9A-4292-9870-9321926E82FC}" type="pres">
      <dgm:prSet presAssocID="{225B89A7-4841-4CC6-A473-B5630A6DAE37}" presName="ThreeNodes_1" presStyleLbl="node1" presStyleIdx="0" presStyleCnt="3">
        <dgm:presLayoutVars>
          <dgm:bulletEnabled val="1"/>
        </dgm:presLayoutVars>
      </dgm:prSet>
      <dgm:spPr/>
    </dgm:pt>
    <dgm:pt modelId="{9D86B843-43DE-49C4-ACFC-78F37CD72A29}" type="pres">
      <dgm:prSet presAssocID="{225B89A7-4841-4CC6-A473-B5630A6DAE37}" presName="ThreeNodes_2" presStyleLbl="node1" presStyleIdx="1" presStyleCnt="3">
        <dgm:presLayoutVars>
          <dgm:bulletEnabled val="1"/>
        </dgm:presLayoutVars>
      </dgm:prSet>
      <dgm:spPr/>
    </dgm:pt>
    <dgm:pt modelId="{E268ACA5-1C3D-45AC-B0A9-B1E8F9541642}" type="pres">
      <dgm:prSet presAssocID="{225B89A7-4841-4CC6-A473-B5630A6DAE37}" presName="ThreeNodes_3" presStyleLbl="node1" presStyleIdx="2" presStyleCnt="3" custLinFactNeighborY="715">
        <dgm:presLayoutVars>
          <dgm:bulletEnabled val="1"/>
        </dgm:presLayoutVars>
      </dgm:prSet>
      <dgm:spPr/>
    </dgm:pt>
    <dgm:pt modelId="{9177FFF3-E4BD-4763-B6DB-D33267723F46}" type="pres">
      <dgm:prSet presAssocID="{225B89A7-4841-4CC6-A473-B5630A6DAE37}" presName="ThreeConn_1-2" presStyleLbl="fgAccFollowNode1" presStyleIdx="0" presStyleCnt="2">
        <dgm:presLayoutVars>
          <dgm:bulletEnabled val="1"/>
        </dgm:presLayoutVars>
      </dgm:prSet>
      <dgm:spPr/>
    </dgm:pt>
    <dgm:pt modelId="{DE599D41-942B-4367-916C-48199D4B57D6}" type="pres">
      <dgm:prSet presAssocID="{225B89A7-4841-4CC6-A473-B5630A6DAE37}" presName="ThreeConn_2-3" presStyleLbl="fgAccFollowNode1" presStyleIdx="1" presStyleCnt="2">
        <dgm:presLayoutVars>
          <dgm:bulletEnabled val="1"/>
        </dgm:presLayoutVars>
      </dgm:prSet>
      <dgm:spPr/>
    </dgm:pt>
    <dgm:pt modelId="{A6B5670C-392F-49BA-B300-B20339A3A8F1}" type="pres">
      <dgm:prSet presAssocID="{225B89A7-4841-4CC6-A473-B5630A6DAE37}" presName="ThreeNodes_1_text" presStyleLbl="node1" presStyleIdx="2" presStyleCnt="3">
        <dgm:presLayoutVars>
          <dgm:bulletEnabled val="1"/>
        </dgm:presLayoutVars>
      </dgm:prSet>
      <dgm:spPr/>
    </dgm:pt>
    <dgm:pt modelId="{09FF9B70-F544-4C9A-8C8F-A10632DF421D}" type="pres">
      <dgm:prSet presAssocID="{225B89A7-4841-4CC6-A473-B5630A6DAE37}" presName="ThreeNodes_2_text" presStyleLbl="node1" presStyleIdx="2" presStyleCnt="3">
        <dgm:presLayoutVars>
          <dgm:bulletEnabled val="1"/>
        </dgm:presLayoutVars>
      </dgm:prSet>
      <dgm:spPr/>
    </dgm:pt>
    <dgm:pt modelId="{21BC7459-3B8D-4C64-9A94-2007A1B3B5B5}" type="pres">
      <dgm:prSet presAssocID="{225B89A7-4841-4CC6-A473-B5630A6DAE3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0C6C0020-540F-485A-B6D6-D1E52D60CCB1}" type="presOf" srcId="{8B2CA673-1C84-4206-87DA-EF1585666ACE}" destId="{DE599D41-942B-4367-916C-48199D4B57D6}" srcOrd="0" destOrd="0" presId="urn:microsoft.com/office/officeart/2005/8/layout/vProcess5"/>
    <dgm:cxn modelId="{8CEE1263-48E4-4EF2-8485-533E53AFB12E}" type="presOf" srcId="{6A28994C-48BA-4A00-9D3A-5584A575E6D8}" destId="{9D86B843-43DE-49C4-ACFC-78F37CD72A29}" srcOrd="0" destOrd="0" presId="urn:microsoft.com/office/officeart/2005/8/layout/vProcess5"/>
    <dgm:cxn modelId="{E92F7952-BEE5-40DB-BAEF-F60C02CA1F37}" type="presOf" srcId="{6A28994C-48BA-4A00-9D3A-5584A575E6D8}" destId="{09FF9B70-F544-4C9A-8C8F-A10632DF421D}" srcOrd="1" destOrd="0" presId="urn:microsoft.com/office/officeart/2005/8/layout/vProcess5"/>
    <dgm:cxn modelId="{66186982-A5E5-4780-BF69-5F6334721BBE}" srcId="{225B89A7-4841-4CC6-A473-B5630A6DAE37}" destId="{50D6AB04-C302-47F1-8F6A-E7D82B729268}" srcOrd="2" destOrd="0" parTransId="{38AF3969-BD49-45F2-9635-BEC260A88235}" sibTransId="{42B2545A-FFEB-4F49-B822-3472C80F52A9}"/>
    <dgm:cxn modelId="{9B519D8C-8377-4D6C-8A32-4A1A2BBFAB89}" type="presOf" srcId="{F014455D-C776-42A6-BECF-311E91860896}" destId="{A6B5670C-392F-49BA-B300-B20339A3A8F1}" srcOrd="1" destOrd="0" presId="urn:microsoft.com/office/officeart/2005/8/layout/vProcess5"/>
    <dgm:cxn modelId="{785DAB8C-2DA9-49E2-ACAC-C58509FA7CC1}" type="presOf" srcId="{F014455D-C776-42A6-BECF-311E91860896}" destId="{AD3957EA-7E9A-4292-9870-9321926E82FC}" srcOrd="0" destOrd="0" presId="urn:microsoft.com/office/officeart/2005/8/layout/vProcess5"/>
    <dgm:cxn modelId="{156B8DB5-FD11-4C7A-B901-F7552DDABBCB}" type="presOf" srcId="{50D6AB04-C302-47F1-8F6A-E7D82B729268}" destId="{E268ACA5-1C3D-45AC-B0A9-B1E8F9541642}" srcOrd="0" destOrd="0" presId="urn:microsoft.com/office/officeart/2005/8/layout/vProcess5"/>
    <dgm:cxn modelId="{43D9FEC1-C677-4051-AB7F-1E47D9B7309B}" type="presOf" srcId="{6D46567B-DE0D-4A38-A49E-9127E929E668}" destId="{9177FFF3-E4BD-4763-B6DB-D33267723F46}" srcOrd="0" destOrd="0" presId="urn:microsoft.com/office/officeart/2005/8/layout/vProcess5"/>
    <dgm:cxn modelId="{2DA4F6E2-166D-4B3A-BABD-86F96BC4B013}" type="presOf" srcId="{225B89A7-4841-4CC6-A473-B5630A6DAE37}" destId="{8598BA2C-025F-4AD7-A164-511F9D1BF360}" srcOrd="0" destOrd="0" presId="urn:microsoft.com/office/officeart/2005/8/layout/vProcess5"/>
    <dgm:cxn modelId="{E55D09EF-A0B8-4D1F-B3CF-E3415F20FB35}" type="presOf" srcId="{50D6AB04-C302-47F1-8F6A-E7D82B729268}" destId="{21BC7459-3B8D-4C64-9A94-2007A1B3B5B5}" srcOrd="1" destOrd="0" presId="urn:microsoft.com/office/officeart/2005/8/layout/vProcess5"/>
    <dgm:cxn modelId="{2B6094F2-A9BC-422E-813E-7E13651A1E1A}" srcId="{225B89A7-4841-4CC6-A473-B5630A6DAE37}" destId="{F014455D-C776-42A6-BECF-311E91860896}" srcOrd="0" destOrd="0" parTransId="{40DD6E88-C705-438C-B717-9916C0C39524}" sibTransId="{6D46567B-DE0D-4A38-A49E-9127E929E668}"/>
    <dgm:cxn modelId="{A1F19DF6-E1B9-4F96-AB2C-8E5D06A68A12}" srcId="{225B89A7-4841-4CC6-A473-B5630A6DAE37}" destId="{6A28994C-48BA-4A00-9D3A-5584A575E6D8}" srcOrd="1" destOrd="0" parTransId="{A608D4D1-7292-4E10-9F24-272A02041B58}" sibTransId="{8B2CA673-1C84-4206-87DA-EF1585666ACE}"/>
    <dgm:cxn modelId="{293FC634-FA51-48BC-A69E-8D56F4374D4E}" type="presParOf" srcId="{8598BA2C-025F-4AD7-A164-511F9D1BF360}" destId="{B32CBC38-4CB0-406D-A855-F17AFDB574B9}" srcOrd="0" destOrd="0" presId="urn:microsoft.com/office/officeart/2005/8/layout/vProcess5"/>
    <dgm:cxn modelId="{A42C4DF5-11F8-4685-8F45-C6C8EB91A83B}" type="presParOf" srcId="{8598BA2C-025F-4AD7-A164-511F9D1BF360}" destId="{AD3957EA-7E9A-4292-9870-9321926E82FC}" srcOrd="1" destOrd="0" presId="urn:microsoft.com/office/officeart/2005/8/layout/vProcess5"/>
    <dgm:cxn modelId="{28383D25-D0F7-479C-BD0E-50EA3C9FFB75}" type="presParOf" srcId="{8598BA2C-025F-4AD7-A164-511F9D1BF360}" destId="{9D86B843-43DE-49C4-ACFC-78F37CD72A29}" srcOrd="2" destOrd="0" presId="urn:microsoft.com/office/officeart/2005/8/layout/vProcess5"/>
    <dgm:cxn modelId="{4B6F5E9B-BCF1-491B-A4C3-B9AA09EAB372}" type="presParOf" srcId="{8598BA2C-025F-4AD7-A164-511F9D1BF360}" destId="{E268ACA5-1C3D-45AC-B0A9-B1E8F9541642}" srcOrd="3" destOrd="0" presId="urn:microsoft.com/office/officeart/2005/8/layout/vProcess5"/>
    <dgm:cxn modelId="{0909A0AF-1857-423C-85E6-0B488E3A3A3C}" type="presParOf" srcId="{8598BA2C-025F-4AD7-A164-511F9D1BF360}" destId="{9177FFF3-E4BD-4763-B6DB-D33267723F46}" srcOrd="4" destOrd="0" presId="urn:microsoft.com/office/officeart/2005/8/layout/vProcess5"/>
    <dgm:cxn modelId="{645CF851-3B51-487F-8D8D-CE6CCDC532AC}" type="presParOf" srcId="{8598BA2C-025F-4AD7-A164-511F9D1BF360}" destId="{DE599D41-942B-4367-916C-48199D4B57D6}" srcOrd="5" destOrd="0" presId="urn:microsoft.com/office/officeart/2005/8/layout/vProcess5"/>
    <dgm:cxn modelId="{0D057DB3-2240-48E7-A124-F2E9AF5261EE}" type="presParOf" srcId="{8598BA2C-025F-4AD7-A164-511F9D1BF360}" destId="{A6B5670C-392F-49BA-B300-B20339A3A8F1}" srcOrd="6" destOrd="0" presId="urn:microsoft.com/office/officeart/2005/8/layout/vProcess5"/>
    <dgm:cxn modelId="{12B65994-C11A-42B3-99A1-4DD64D7CC4F2}" type="presParOf" srcId="{8598BA2C-025F-4AD7-A164-511F9D1BF360}" destId="{09FF9B70-F544-4C9A-8C8F-A10632DF421D}" srcOrd="7" destOrd="0" presId="urn:microsoft.com/office/officeart/2005/8/layout/vProcess5"/>
    <dgm:cxn modelId="{4E1DB16E-0317-45EF-8CDD-B7D7CD4C424E}" type="presParOf" srcId="{8598BA2C-025F-4AD7-A164-511F9D1BF360}" destId="{21BC7459-3B8D-4C64-9A94-2007A1B3B5B5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099DE1-806F-40E4-A8B3-91DB12E3EC4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F6051A-6FE9-4AED-8D9E-AEA0E6B171E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Lighter Right Tail</a:t>
          </a:r>
        </a:p>
      </dgm:t>
    </dgm:pt>
    <dgm:pt modelId="{32044CC9-D6B3-449E-B5D1-F1027B5C183D}" type="parTrans" cxnId="{8F758E10-99F0-4A0E-B430-37BAFF16F7C7}">
      <dgm:prSet/>
      <dgm:spPr/>
      <dgm:t>
        <a:bodyPr/>
        <a:lstStyle/>
        <a:p>
          <a:endParaRPr lang="en-US"/>
        </a:p>
      </dgm:t>
    </dgm:pt>
    <dgm:pt modelId="{7961BAFF-8DB3-4F34-906C-D83D743DD955}" type="sibTrans" cxnId="{8F758E10-99F0-4A0E-B430-37BAFF16F7C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10C7D2E-E0E3-41C6-9A62-19050D82DB2A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𝑓</m:t>
                  </m:r>
                  <m:d>
                    <m:d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e>
                  </m:d>
                </m:oMath>
              </a14:m>
              <a:r>
                <a:rPr lang="en-US" dirty="0"/>
                <a:t> goes down to zero rapidly as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𝑥</m:t>
                  </m:r>
                  <m:r>
                    <a:rPr lang="en-US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→∞</m:t>
                  </m:r>
                </m:oMath>
              </a14:m>
              <a:endParaRPr lang="en-US" dirty="0"/>
            </a:p>
          </dgm:t>
        </dgm:pt>
      </mc:Choice>
      <mc:Fallback xmlns="">
        <dgm:pt modelId="{510C7D2E-E0E3-41C6-9A62-19050D82DB2A}">
          <dgm:prSet phldrT="[Text]"/>
          <dgm:spPr/>
          <dgm:t>
            <a:bodyPr/>
            <a:lstStyle/>
            <a:p>
              <a:r>
                <a:rPr lang="en-US" i="0">
                  <a:latin typeface="Cambria Math" panose="02040503050406030204" pitchFamily="18" charset="0"/>
                </a:rPr>
                <a:t>𝑓(𝑥)</a:t>
              </a:r>
              <a:r>
                <a:rPr lang="en-US" dirty="0"/>
                <a:t> goes down to zero rapidly as </a:t>
              </a:r>
              <a:r>
                <a:rPr lang="en-US" i="0">
                  <a:latin typeface="Cambria Math" panose="02040503050406030204" pitchFamily="18" charset="0"/>
                </a:rPr>
                <a:t>𝑥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→∞</a:t>
              </a:r>
              <a:endParaRPr lang="en-US" dirty="0"/>
            </a:p>
          </dgm:t>
        </dgm:pt>
      </mc:Fallback>
    </mc:AlternateContent>
    <dgm:pt modelId="{1D9403C2-C949-491E-8973-D0B32141ACDE}" type="parTrans" cxnId="{5AB37C17-C3A2-4C90-A31D-7E14CEB0EF13}">
      <dgm:prSet/>
      <dgm:spPr/>
      <dgm:t>
        <a:bodyPr/>
        <a:lstStyle/>
        <a:p>
          <a:endParaRPr lang="en-US"/>
        </a:p>
      </dgm:t>
    </dgm:pt>
    <dgm:pt modelId="{F39B60EE-9969-464A-B83F-296A048C0A4D}" type="sibTrans" cxnId="{5AB37C17-C3A2-4C90-A31D-7E14CEB0EF13}">
      <dgm:prSet/>
      <dgm:spPr/>
      <dgm:t>
        <a:bodyPr/>
        <a:lstStyle/>
        <a:p>
          <a:endParaRPr lang="en-US"/>
        </a:p>
      </dgm:t>
    </dgm:pt>
    <dgm:pt modelId="{BDC0F108-A5CF-46D0-AF7F-327393EFE32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Heavier Right Tail</a:t>
          </a:r>
        </a:p>
      </dgm:t>
    </dgm:pt>
    <dgm:pt modelId="{A575FCF1-F792-45A9-8CD7-F60E6FAE3EEB}" type="parTrans" cxnId="{E35FF911-0AA9-4520-94D6-7FEC8DD11DEC}">
      <dgm:prSet/>
      <dgm:spPr/>
      <dgm:t>
        <a:bodyPr/>
        <a:lstStyle/>
        <a:p>
          <a:endParaRPr lang="en-US"/>
        </a:p>
      </dgm:t>
    </dgm:pt>
    <dgm:pt modelId="{EC82F127-DDBD-42EF-AFD9-AF60347D29A1}" type="sibTrans" cxnId="{E35FF911-0AA9-4520-94D6-7FEC8DD11DE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15812D6-B51A-4F7F-A780-183E13C28F9B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𝑓</m:t>
                  </m:r>
                  <m:d>
                    <m:dPr>
                      <m:ctrlPr>
                        <a:rPr lang="en-US" i="1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</m:e>
                  </m:d>
                </m:oMath>
              </a14:m>
              <a:r>
                <a:rPr lang="en-US" dirty="0"/>
                <a:t> goes down to zero slowly but surely as </a:t>
              </a: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𝑥</m:t>
                  </m:r>
                  <m:r>
                    <a:rPr lang="en-US" i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→∞</m:t>
                  </m:r>
                </m:oMath>
              </a14:m>
              <a:r>
                <a:rPr lang="en-US" dirty="0"/>
                <a:t>.</a:t>
              </a:r>
            </a:p>
          </dgm:t>
        </dgm:pt>
      </mc:Choice>
      <mc:Fallback xmlns="">
        <dgm:pt modelId="{A15812D6-B51A-4F7F-A780-183E13C28F9B}">
          <dgm:prSet phldrT="[Text]"/>
          <dgm:spPr/>
          <dgm:t>
            <a:bodyPr/>
            <a:lstStyle/>
            <a:p>
              <a:r>
                <a:rPr lang="en-US" i="0">
                  <a:latin typeface="Cambria Math" panose="02040503050406030204" pitchFamily="18" charset="0"/>
                </a:rPr>
                <a:t>𝑓(𝑥)</a:t>
              </a:r>
              <a:r>
                <a:rPr lang="en-US" dirty="0"/>
                <a:t> goes down to zero slowly but surely as </a:t>
              </a:r>
              <a:r>
                <a:rPr lang="en-US" i="0">
                  <a:latin typeface="Cambria Math" panose="02040503050406030204" pitchFamily="18" charset="0"/>
                </a:rPr>
                <a:t>𝑥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→∞</a:t>
              </a:r>
              <a:r>
                <a:rPr lang="en-US" dirty="0"/>
                <a:t>.</a:t>
              </a:r>
            </a:p>
          </dgm:t>
        </dgm:pt>
      </mc:Fallback>
    </mc:AlternateContent>
    <dgm:pt modelId="{260EBCC1-B0DA-405A-96B6-D894DC07269E}" type="parTrans" cxnId="{331C00E0-EC39-4232-A129-5B8E1362706C}">
      <dgm:prSet/>
      <dgm:spPr/>
      <dgm:t>
        <a:bodyPr/>
        <a:lstStyle/>
        <a:p>
          <a:endParaRPr lang="en-US"/>
        </a:p>
      </dgm:t>
    </dgm:pt>
    <dgm:pt modelId="{4759B9DA-49F2-43C2-9606-F037627C0551}" type="sibTrans" cxnId="{331C00E0-EC39-4232-A129-5B8E1362706C}">
      <dgm:prSet/>
      <dgm:spPr/>
      <dgm:t>
        <a:bodyPr/>
        <a:lstStyle/>
        <a:p>
          <a:endParaRPr lang="en-US"/>
        </a:p>
      </dgm:t>
    </dgm:pt>
    <dgm:pt modelId="{9A03DD0F-D86E-4432-9114-7878362AF36F}">
      <dgm:prSet phldrT="[Text]"/>
      <dgm:spPr/>
      <dgm:t>
        <a:bodyPr/>
        <a:lstStyle/>
        <a:p>
          <a:r>
            <a:rPr lang="en-US" dirty="0"/>
            <a:t>High Positive skewness </a:t>
          </a:r>
        </a:p>
      </dgm:t>
    </dgm:pt>
    <dgm:pt modelId="{C8AEB0A5-CAE0-4893-A26A-4E0BE30367EA}" type="parTrans" cxnId="{BDCBFF88-C1EB-4D60-A401-43BC469765DF}">
      <dgm:prSet/>
      <dgm:spPr/>
      <dgm:t>
        <a:bodyPr/>
        <a:lstStyle/>
        <a:p>
          <a:endParaRPr lang="en-US"/>
        </a:p>
      </dgm:t>
    </dgm:pt>
    <dgm:pt modelId="{95AFD8A8-5391-4FC0-9EE9-15D8D1C37BB4}" type="sibTrans" cxnId="{BDCBFF88-C1EB-4D60-A401-43BC469765DF}">
      <dgm:prSet/>
      <dgm:spPr/>
      <dgm:t>
        <a:bodyPr/>
        <a:lstStyle/>
        <a:p>
          <a:endParaRPr lang="en-US"/>
        </a:p>
      </dgm:t>
    </dgm:pt>
    <dgm:pt modelId="{E77B60A0-8149-421D-996F-9EFFDA8F245D}">
      <dgm:prSet phldrT="[Text]"/>
      <dgm:spPr/>
      <dgm:t>
        <a:bodyPr/>
        <a:lstStyle/>
        <a:p>
          <a:r>
            <a:rPr lang="en-US" dirty="0"/>
            <a:t>e.g., Exponential distribution</a:t>
          </a:r>
        </a:p>
      </dgm:t>
    </dgm:pt>
    <dgm:pt modelId="{6EE4F15E-330E-4971-B323-7F7D9462B3F3}" type="parTrans" cxnId="{98AD717A-2586-4FB5-BD74-865CEA9D38C4}">
      <dgm:prSet/>
      <dgm:spPr/>
      <dgm:t>
        <a:bodyPr/>
        <a:lstStyle/>
        <a:p>
          <a:endParaRPr lang="en-US"/>
        </a:p>
      </dgm:t>
    </dgm:pt>
    <dgm:pt modelId="{C6B801AA-CBFD-43EA-94AF-092E4E910C2D}" type="sibTrans" cxnId="{98AD717A-2586-4FB5-BD74-865CEA9D38C4}">
      <dgm:prSet/>
      <dgm:spPr/>
      <dgm:t>
        <a:bodyPr/>
        <a:lstStyle/>
        <a:p>
          <a:endParaRPr lang="en-US"/>
        </a:p>
      </dgm:t>
    </dgm:pt>
    <dgm:pt modelId="{D3F87999-10BE-47BC-9874-39C0A6B39F88}">
      <dgm:prSet phldrT="[Text]"/>
      <dgm:spPr/>
      <dgm:t>
        <a:bodyPr/>
        <a:lstStyle/>
        <a:p>
          <a:r>
            <a:rPr lang="en-US" dirty="0"/>
            <a:t>e.g., Pareto distribution </a:t>
          </a:r>
        </a:p>
      </dgm:t>
    </dgm:pt>
    <dgm:pt modelId="{DFEECA3F-D143-4B79-8DC2-0A97AF4D12E8}" type="parTrans" cxnId="{BE753170-3026-4458-AAAF-3BB6E11ABE3E}">
      <dgm:prSet/>
      <dgm:spPr/>
      <dgm:t>
        <a:bodyPr/>
        <a:lstStyle/>
        <a:p>
          <a:endParaRPr lang="en-US"/>
        </a:p>
      </dgm:t>
    </dgm:pt>
    <dgm:pt modelId="{B730962C-610D-45DC-A33A-2CAA0DBF2B2C}" type="sibTrans" cxnId="{BE753170-3026-4458-AAAF-3BB6E11ABE3E}">
      <dgm:prSet/>
      <dgm:spPr/>
      <dgm:t>
        <a:bodyPr/>
        <a:lstStyle/>
        <a:p>
          <a:endParaRPr lang="en-US"/>
        </a:p>
      </dgm:t>
    </dgm:pt>
    <dgm:pt modelId="{B1D393DC-13EE-4757-8A64-69BF51016242}">
      <dgm:prSet phldrT="[Text]"/>
      <dgm:spPr/>
      <dgm:t>
        <a:bodyPr/>
        <a:lstStyle/>
        <a:p>
          <a:r>
            <a:rPr lang="en-US" dirty="0"/>
            <a:t>Moderate Positive Skewness</a:t>
          </a:r>
        </a:p>
      </dgm:t>
    </dgm:pt>
    <dgm:pt modelId="{EE121B8D-91D7-4388-AC46-06C6E0203A3A}" type="parTrans" cxnId="{042560E9-1E38-489D-93AC-C35C5FA17831}">
      <dgm:prSet/>
      <dgm:spPr/>
      <dgm:t>
        <a:bodyPr/>
        <a:lstStyle/>
        <a:p>
          <a:endParaRPr lang="en-US"/>
        </a:p>
      </dgm:t>
    </dgm:pt>
    <dgm:pt modelId="{D6FA9912-C4B1-4AA5-99CC-4D10FB6E2A4B}" type="sibTrans" cxnId="{042560E9-1E38-489D-93AC-C35C5FA17831}">
      <dgm:prSet/>
      <dgm:spPr/>
      <dgm:t>
        <a:bodyPr/>
        <a:lstStyle/>
        <a:p>
          <a:endParaRPr lang="en-US"/>
        </a:p>
      </dgm:t>
    </dgm:pt>
    <dgm:pt modelId="{268AA66F-DB57-4D16-96FB-0F125AA6AAA5}" type="pres">
      <dgm:prSet presAssocID="{D5099DE1-806F-40E4-A8B3-91DB12E3EC46}" presName="Name0" presStyleCnt="0">
        <dgm:presLayoutVars>
          <dgm:dir/>
          <dgm:animLvl val="lvl"/>
          <dgm:resizeHandles val="exact"/>
        </dgm:presLayoutVars>
      </dgm:prSet>
      <dgm:spPr/>
    </dgm:pt>
    <dgm:pt modelId="{797A4DBE-FB6C-47B6-A9EA-1F7501ED7754}" type="pres">
      <dgm:prSet presAssocID="{E2F6051A-6FE9-4AED-8D9E-AEA0E6B171E0}" presName="composite" presStyleCnt="0"/>
      <dgm:spPr/>
    </dgm:pt>
    <dgm:pt modelId="{1FFEBF01-A940-4688-AE93-6406897D48D1}" type="pres">
      <dgm:prSet presAssocID="{E2F6051A-6FE9-4AED-8D9E-AEA0E6B171E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B3D086F-B293-4367-A808-F5716C635A3C}" type="pres">
      <dgm:prSet presAssocID="{E2F6051A-6FE9-4AED-8D9E-AEA0E6B171E0}" presName="desTx" presStyleLbl="alignAccFollowNode1" presStyleIdx="0" presStyleCnt="2">
        <dgm:presLayoutVars>
          <dgm:bulletEnabled val="1"/>
        </dgm:presLayoutVars>
      </dgm:prSet>
      <dgm:spPr/>
    </dgm:pt>
    <dgm:pt modelId="{983054FB-5360-4628-8494-01AE993D3AE8}" type="pres">
      <dgm:prSet presAssocID="{7961BAFF-8DB3-4F34-906C-D83D743DD955}" presName="space" presStyleCnt="0"/>
      <dgm:spPr/>
    </dgm:pt>
    <dgm:pt modelId="{0376D70D-80C0-435C-96E9-8F5708ED9852}" type="pres">
      <dgm:prSet presAssocID="{BDC0F108-A5CF-46D0-AF7F-327393EFE321}" presName="composite" presStyleCnt="0"/>
      <dgm:spPr/>
    </dgm:pt>
    <dgm:pt modelId="{F487DC31-529B-4F71-AF19-82851331586B}" type="pres">
      <dgm:prSet presAssocID="{BDC0F108-A5CF-46D0-AF7F-327393EFE32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F066507-5E2A-422A-B5DD-783914A5C1F1}" type="pres">
      <dgm:prSet presAssocID="{BDC0F108-A5CF-46D0-AF7F-327393EFE321}" presName="desTx" presStyleLbl="alignAccFollowNode1" presStyleIdx="1" presStyleCnt="2" custLinFactNeighborX="1">
        <dgm:presLayoutVars>
          <dgm:bulletEnabled val="1"/>
        </dgm:presLayoutVars>
      </dgm:prSet>
      <dgm:spPr/>
    </dgm:pt>
  </dgm:ptLst>
  <dgm:cxnLst>
    <dgm:cxn modelId="{8F758E10-99F0-4A0E-B430-37BAFF16F7C7}" srcId="{D5099DE1-806F-40E4-A8B3-91DB12E3EC46}" destId="{E2F6051A-6FE9-4AED-8D9E-AEA0E6B171E0}" srcOrd="0" destOrd="0" parTransId="{32044CC9-D6B3-449E-B5D1-F1027B5C183D}" sibTransId="{7961BAFF-8DB3-4F34-906C-D83D743DD955}"/>
    <dgm:cxn modelId="{E35FF911-0AA9-4520-94D6-7FEC8DD11DEC}" srcId="{D5099DE1-806F-40E4-A8B3-91DB12E3EC46}" destId="{BDC0F108-A5CF-46D0-AF7F-327393EFE321}" srcOrd="1" destOrd="0" parTransId="{A575FCF1-F792-45A9-8CD7-F60E6FAE3EEB}" sibTransId="{EC82F127-DDBD-42EF-AFD9-AF60347D29A1}"/>
    <dgm:cxn modelId="{5AB37C17-C3A2-4C90-A31D-7E14CEB0EF13}" srcId="{E2F6051A-6FE9-4AED-8D9E-AEA0E6B171E0}" destId="{510C7D2E-E0E3-41C6-9A62-19050D82DB2A}" srcOrd="0" destOrd="0" parTransId="{1D9403C2-C949-491E-8973-D0B32141ACDE}" sibTransId="{F39B60EE-9969-464A-B83F-296A048C0A4D}"/>
    <dgm:cxn modelId="{54A0593B-CBA7-41F8-811D-BF4E81CC8EE6}" type="presOf" srcId="{BDC0F108-A5CF-46D0-AF7F-327393EFE321}" destId="{F487DC31-529B-4F71-AF19-82851331586B}" srcOrd="0" destOrd="0" presId="urn:microsoft.com/office/officeart/2005/8/layout/hList1"/>
    <dgm:cxn modelId="{CDCDF548-6044-45FD-A1EA-D5975A59F407}" type="presOf" srcId="{510C7D2E-E0E3-41C6-9A62-19050D82DB2A}" destId="{8B3D086F-B293-4367-A808-F5716C635A3C}" srcOrd="0" destOrd="0" presId="urn:microsoft.com/office/officeart/2005/8/layout/hList1"/>
    <dgm:cxn modelId="{BE753170-3026-4458-AAAF-3BB6E11ABE3E}" srcId="{BDC0F108-A5CF-46D0-AF7F-327393EFE321}" destId="{D3F87999-10BE-47BC-9874-39C0A6B39F88}" srcOrd="2" destOrd="0" parTransId="{DFEECA3F-D143-4B79-8DC2-0A97AF4D12E8}" sibTransId="{B730962C-610D-45DC-A33A-2CAA0DBF2B2C}"/>
    <dgm:cxn modelId="{BB8DB070-8DD4-4F72-82DB-9BFB291B7C4F}" type="presOf" srcId="{D5099DE1-806F-40E4-A8B3-91DB12E3EC46}" destId="{268AA66F-DB57-4D16-96FB-0F125AA6AAA5}" srcOrd="0" destOrd="0" presId="urn:microsoft.com/office/officeart/2005/8/layout/hList1"/>
    <dgm:cxn modelId="{98AD717A-2586-4FB5-BD74-865CEA9D38C4}" srcId="{E2F6051A-6FE9-4AED-8D9E-AEA0E6B171E0}" destId="{E77B60A0-8149-421D-996F-9EFFDA8F245D}" srcOrd="2" destOrd="0" parTransId="{6EE4F15E-330E-4971-B323-7F7D9462B3F3}" sibTransId="{C6B801AA-CBFD-43EA-94AF-092E4E910C2D}"/>
    <dgm:cxn modelId="{BDCBFF88-C1EB-4D60-A401-43BC469765DF}" srcId="{BDC0F108-A5CF-46D0-AF7F-327393EFE321}" destId="{9A03DD0F-D86E-4432-9114-7878362AF36F}" srcOrd="1" destOrd="0" parTransId="{C8AEB0A5-CAE0-4893-A26A-4E0BE30367EA}" sibTransId="{95AFD8A8-5391-4FC0-9EE9-15D8D1C37BB4}"/>
    <dgm:cxn modelId="{40109394-D5CC-45B3-83D7-365D25817657}" type="presOf" srcId="{E77B60A0-8149-421D-996F-9EFFDA8F245D}" destId="{8B3D086F-B293-4367-A808-F5716C635A3C}" srcOrd="0" destOrd="2" presId="urn:microsoft.com/office/officeart/2005/8/layout/hList1"/>
    <dgm:cxn modelId="{CF7FEFB1-0F0B-409A-9B60-A87DCAE49AE9}" type="presOf" srcId="{A15812D6-B51A-4F7F-A780-183E13C28F9B}" destId="{DF066507-5E2A-422A-B5DD-783914A5C1F1}" srcOrd="0" destOrd="0" presId="urn:microsoft.com/office/officeart/2005/8/layout/hList1"/>
    <dgm:cxn modelId="{331C00E0-EC39-4232-A129-5B8E1362706C}" srcId="{BDC0F108-A5CF-46D0-AF7F-327393EFE321}" destId="{A15812D6-B51A-4F7F-A780-183E13C28F9B}" srcOrd="0" destOrd="0" parTransId="{260EBCC1-B0DA-405A-96B6-D894DC07269E}" sibTransId="{4759B9DA-49F2-43C2-9606-F037627C0551}"/>
    <dgm:cxn modelId="{042560E9-1E38-489D-93AC-C35C5FA17831}" srcId="{E2F6051A-6FE9-4AED-8D9E-AEA0E6B171E0}" destId="{B1D393DC-13EE-4757-8A64-69BF51016242}" srcOrd="1" destOrd="0" parTransId="{EE121B8D-91D7-4388-AC46-06C6E0203A3A}" sibTransId="{D6FA9912-C4B1-4AA5-99CC-4D10FB6E2A4B}"/>
    <dgm:cxn modelId="{8531CBEC-A577-4FA9-8FFE-DAABA44D2307}" type="presOf" srcId="{D3F87999-10BE-47BC-9874-39C0A6B39F88}" destId="{DF066507-5E2A-422A-B5DD-783914A5C1F1}" srcOrd="0" destOrd="2" presId="urn:microsoft.com/office/officeart/2005/8/layout/hList1"/>
    <dgm:cxn modelId="{0CC245ED-DF5D-459C-9525-75146F46F3B0}" type="presOf" srcId="{9A03DD0F-D86E-4432-9114-7878362AF36F}" destId="{DF066507-5E2A-422A-B5DD-783914A5C1F1}" srcOrd="0" destOrd="1" presId="urn:microsoft.com/office/officeart/2005/8/layout/hList1"/>
    <dgm:cxn modelId="{F99F78F2-C26A-4B85-9365-D14ACAFC0F98}" type="presOf" srcId="{E2F6051A-6FE9-4AED-8D9E-AEA0E6B171E0}" destId="{1FFEBF01-A940-4688-AE93-6406897D48D1}" srcOrd="0" destOrd="0" presId="urn:microsoft.com/office/officeart/2005/8/layout/hList1"/>
    <dgm:cxn modelId="{7AE082F7-A400-4E96-9E17-FB84542854F4}" type="presOf" srcId="{B1D393DC-13EE-4757-8A64-69BF51016242}" destId="{8B3D086F-B293-4367-A808-F5716C635A3C}" srcOrd="0" destOrd="1" presId="urn:microsoft.com/office/officeart/2005/8/layout/hList1"/>
    <dgm:cxn modelId="{0943D9A6-94DC-4E0B-B600-DC815F647227}" type="presParOf" srcId="{268AA66F-DB57-4D16-96FB-0F125AA6AAA5}" destId="{797A4DBE-FB6C-47B6-A9EA-1F7501ED7754}" srcOrd="0" destOrd="0" presId="urn:microsoft.com/office/officeart/2005/8/layout/hList1"/>
    <dgm:cxn modelId="{BD3DA67F-33B4-4EEC-8F1B-E99E8556E9AC}" type="presParOf" srcId="{797A4DBE-FB6C-47B6-A9EA-1F7501ED7754}" destId="{1FFEBF01-A940-4688-AE93-6406897D48D1}" srcOrd="0" destOrd="0" presId="urn:microsoft.com/office/officeart/2005/8/layout/hList1"/>
    <dgm:cxn modelId="{C65E0705-1700-4C59-8AAE-49065E129021}" type="presParOf" srcId="{797A4DBE-FB6C-47B6-A9EA-1F7501ED7754}" destId="{8B3D086F-B293-4367-A808-F5716C635A3C}" srcOrd="1" destOrd="0" presId="urn:microsoft.com/office/officeart/2005/8/layout/hList1"/>
    <dgm:cxn modelId="{6BDE941C-5AEA-48B5-80D4-998F9B702B83}" type="presParOf" srcId="{268AA66F-DB57-4D16-96FB-0F125AA6AAA5}" destId="{983054FB-5360-4628-8494-01AE993D3AE8}" srcOrd="1" destOrd="0" presId="urn:microsoft.com/office/officeart/2005/8/layout/hList1"/>
    <dgm:cxn modelId="{6AED2280-1AEF-4342-81D7-4ABE3E3DB896}" type="presParOf" srcId="{268AA66F-DB57-4D16-96FB-0F125AA6AAA5}" destId="{0376D70D-80C0-435C-96E9-8F5708ED9852}" srcOrd="2" destOrd="0" presId="urn:microsoft.com/office/officeart/2005/8/layout/hList1"/>
    <dgm:cxn modelId="{37FC2B7B-7BE5-4EFE-AD35-DA01A2DFCDD4}" type="presParOf" srcId="{0376D70D-80C0-435C-96E9-8F5708ED9852}" destId="{F487DC31-529B-4F71-AF19-82851331586B}" srcOrd="0" destOrd="0" presId="urn:microsoft.com/office/officeart/2005/8/layout/hList1"/>
    <dgm:cxn modelId="{CD0A5BA1-07EA-40C2-833C-66FCDE07F40A}" type="presParOf" srcId="{0376D70D-80C0-435C-96E9-8F5708ED9852}" destId="{DF066507-5E2A-422A-B5DD-783914A5C1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5099DE1-806F-40E4-A8B3-91DB12E3EC4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F6051A-6FE9-4AED-8D9E-AEA0E6B171E0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Lighter Right Tail</a:t>
          </a:r>
        </a:p>
      </dgm:t>
    </dgm:pt>
    <dgm:pt modelId="{32044CC9-D6B3-449E-B5D1-F1027B5C183D}" type="parTrans" cxnId="{8F758E10-99F0-4A0E-B430-37BAFF16F7C7}">
      <dgm:prSet/>
      <dgm:spPr/>
      <dgm:t>
        <a:bodyPr/>
        <a:lstStyle/>
        <a:p>
          <a:endParaRPr lang="en-US"/>
        </a:p>
      </dgm:t>
    </dgm:pt>
    <dgm:pt modelId="{7961BAFF-8DB3-4F34-906C-D83D743DD955}" type="sibTrans" cxnId="{8F758E10-99F0-4A0E-B430-37BAFF16F7C7}">
      <dgm:prSet/>
      <dgm:spPr/>
      <dgm:t>
        <a:bodyPr/>
        <a:lstStyle/>
        <a:p>
          <a:endParaRPr lang="en-US"/>
        </a:p>
      </dgm:t>
    </dgm:pt>
    <dgm:pt modelId="{510C7D2E-E0E3-41C6-9A62-19050D82DB2A}">
      <dgm:prSet phldrT="[Text]"/>
      <dgm:spPr>
        <a:blipFill>
          <a:blip xmlns:r="http://schemas.openxmlformats.org/officeDocument/2006/relationships" r:embed="rId1"/>
          <a:stretch>
            <a:fillRect l="-136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D9403C2-C949-491E-8973-D0B32141ACDE}" type="parTrans" cxnId="{5AB37C17-C3A2-4C90-A31D-7E14CEB0EF13}">
      <dgm:prSet/>
      <dgm:spPr/>
      <dgm:t>
        <a:bodyPr/>
        <a:lstStyle/>
        <a:p>
          <a:endParaRPr lang="en-US"/>
        </a:p>
      </dgm:t>
    </dgm:pt>
    <dgm:pt modelId="{F39B60EE-9969-464A-B83F-296A048C0A4D}" type="sibTrans" cxnId="{5AB37C17-C3A2-4C90-A31D-7E14CEB0EF13}">
      <dgm:prSet/>
      <dgm:spPr/>
      <dgm:t>
        <a:bodyPr/>
        <a:lstStyle/>
        <a:p>
          <a:endParaRPr lang="en-US"/>
        </a:p>
      </dgm:t>
    </dgm:pt>
    <dgm:pt modelId="{BDC0F108-A5CF-46D0-AF7F-327393EFE32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Heavier Right Tail</a:t>
          </a:r>
        </a:p>
      </dgm:t>
    </dgm:pt>
    <dgm:pt modelId="{A575FCF1-F792-45A9-8CD7-F60E6FAE3EEB}" type="parTrans" cxnId="{E35FF911-0AA9-4520-94D6-7FEC8DD11DEC}">
      <dgm:prSet/>
      <dgm:spPr/>
      <dgm:t>
        <a:bodyPr/>
        <a:lstStyle/>
        <a:p>
          <a:endParaRPr lang="en-US"/>
        </a:p>
      </dgm:t>
    </dgm:pt>
    <dgm:pt modelId="{EC82F127-DDBD-42EF-AFD9-AF60347D29A1}" type="sibTrans" cxnId="{E35FF911-0AA9-4520-94D6-7FEC8DD11DEC}">
      <dgm:prSet/>
      <dgm:spPr/>
      <dgm:t>
        <a:bodyPr/>
        <a:lstStyle/>
        <a:p>
          <a:endParaRPr lang="en-US"/>
        </a:p>
      </dgm:t>
    </dgm:pt>
    <dgm:pt modelId="{A15812D6-B51A-4F7F-A780-183E13C28F9B}">
      <dgm:prSet phldrT="[Text]"/>
      <dgm:spPr>
        <a:blipFill>
          <a:blip xmlns:r="http://schemas.openxmlformats.org/officeDocument/2006/relationships" r:embed="rId2"/>
          <a:stretch>
            <a:fillRect l="-123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260EBCC1-B0DA-405A-96B6-D894DC07269E}" type="parTrans" cxnId="{331C00E0-EC39-4232-A129-5B8E1362706C}">
      <dgm:prSet/>
      <dgm:spPr/>
      <dgm:t>
        <a:bodyPr/>
        <a:lstStyle/>
        <a:p>
          <a:endParaRPr lang="en-US"/>
        </a:p>
      </dgm:t>
    </dgm:pt>
    <dgm:pt modelId="{4759B9DA-49F2-43C2-9606-F037627C0551}" type="sibTrans" cxnId="{331C00E0-EC39-4232-A129-5B8E1362706C}">
      <dgm:prSet/>
      <dgm:spPr/>
      <dgm:t>
        <a:bodyPr/>
        <a:lstStyle/>
        <a:p>
          <a:endParaRPr lang="en-US"/>
        </a:p>
      </dgm:t>
    </dgm:pt>
    <dgm:pt modelId="{9A03DD0F-D86E-4432-9114-7878362AF36F}">
      <dgm:prSet phldrT="[Text]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C8AEB0A5-CAE0-4893-A26A-4E0BE30367EA}" type="parTrans" cxnId="{BDCBFF88-C1EB-4D60-A401-43BC469765DF}">
      <dgm:prSet/>
      <dgm:spPr/>
      <dgm:t>
        <a:bodyPr/>
        <a:lstStyle/>
        <a:p>
          <a:endParaRPr lang="en-US"/>
        </a:p>
      </dgm:t>
    </dgm:pt>
    <dgm:pt modelId="{95AFD8A8-5391-4FC0-9EE9-15D8D1C37BB4}" type="sibTrans" cxnId="{BDCBFF88-C1EB-4D60-A401-43BC469765DF}">
      <dgm:prSet/>
      <dgm:spPr/>
      <dgm:t>
        <a:bodyPr/>
        <a:lstStyle/>
        <a:p>
          <a:endParaRPr lang="en-US"/>
        </a:p>
      </dgm:t>
    </dgm:pt>
    <dgm:pt modelId="{E77B60A0-8149-421D-996F-9EFFDA8F245D}">
      <dgm:prSet phldrT="[Text]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6EE4F15E-330E-4971-B323-7F7D9462B3F3}" type="parTrans" cxnId="{98AD717A-2586-4FB5-BD74-865CEA9D38C4}">
      <dgm:prSet/>
      <dgm:spPr/>
      <dgm:t>
        <a:bodyPr/>
        <a:lstStyle/>
        <a:p>
          <a:endParaRPr lang="en-US"/>
        </a:p>
      </dgm:t>
    </dgm:pt>
    <dgm:pt modelId="{C6B801AA-CBFD-43EA-94AF-092E4E910C2D}" type="sibTrans" cxnId="{98AD717A-2586-4FB5-BD74-865CEA9D38C4}">
      <dgm:prSet/>
      <dgm:spPr/>
      <dgm:t>
        <a:bodyPr/>
        <a:lstStyle/>
        <a:p>
          <a:endParaRPr lang="en-US"/>
        </a:p>
      </dgm:t>
    </dgm:pt>
    <dgm:pt modelId="{D3F87999-10BE-47BC-9874-39C0A6B39F88}">
      <dgm:prSet phldrT="[Text]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DFEECA3F-D143-4B79-8DC2-0A97AF4D12E8}" type="parTrans" cxnId="{BE753170-3026-4458-AAAF-3BB6E11ABE3E}">
      <dgm:prSet/>
      <dgm:spPr/>
      <dgm:t>
        <a:bodyPr/>
        <a:lstStyle/>
        <a:p>
          <a:endParaRPr lang="en-US"/>
        </a:p>
      </dgm:t>
    </dgm:pt>
    <dgm:pt modelId="{B730962C-610D-45DC-A33A-2CAA0DBF2B2C}" type="sibTrans" cxnId="{BE753170-3026-4458-AAAF-3BB6E11ABE3E}">
      <dgm:prSet/>
      <dgm:spPr/>
      <dgm:t>
        <a:bodyPr/>
        <a:lstStyle/>
        <a:p>
          <a:endParaRPr lang="en-US"/>
        </a:p>
      </dgm:t>
    </dgm:pt>
    <dgm:pt modelId="{B1D393DC-13EE-4757-8A64-69BF51016242}">
      <dgm:prSet phldrT="[Text]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EE121B8D-91D7-4388-AC46-06C6E0203A3A}" type="parTrans" cxnId="{042560E9-1E38-489D-93AC-C35C5FA17831}">
      <dgm:prSet/>
      <dgm:spPr/>
      <dgm:t>
        <a:bodyPr/>
        <a:lstStyle/>
        <a:p>
          <a:endParaRPr lang="en-US"/>
        </a:p>
      </dgm:t>
    </dgm:pt>
    <dgm:pt modelId="{D6FA9912-C4B1-4AA5-99CC-4D10FB6E2A4B}" type="sibTrans" cxnId="{042560E9-1E38-489D-93AC-C35C5FA17831}">
      <dgm:prSet/>
      <dgm:spPr/>
      <dgm:t>
        <a:bodyPr/>
        <a:lstStyle/>
        <a:p>
          <a:endParaRPr lang="en-US"/>
        </a:p>
      </dgm:t>
    </dgm:pt>
    <dgm:pt modelId="{268AA66F-DB57-4D16-96FB-0F125AA6AAA5}" type="pres">
      <dgm:prSet presAssocID="{D5099DE1-806F-40E4-A8B3-91DB12E3EC46}" presName="Name0" presStyleCnt="0">
        <dgm:presLayoutVars>
          <dgm:dir/>
          <dgm:animLvl val="lvl"/>
          <dgm:resizeHandles val="exact"/>
        </dgm:presLayoutVars>
      </dgm:prSet>
      <dgm:spPr/>
    </dgm:pt>
    <dgm:pt modelId="{797A4DBE-FB6C-47B6-A9EA-1F7501ED7754}" type="pres">
      <dgm:prSet presAssocID="{E2F6051A-6FE9-4AED-8D9E-AEA0E6B171E0}" presName="composite" presStyleCnt="0"/>
      <dgm:spPr/>
    </dgm:pt>
    <dgm:pt modelId="{1FFEBF01-A940-4688-AE93-6406897D48D1}" type="pres">
      <dgm:prSet presAssocID="{E2F6051A-6FE9-4AED-8D9E-AEA0E6B171E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B3D086F-B293-4367-A808-F5716C635A3C}" type="pres">
      <dgm:prSet presAssocID="{E2F6051A-6FE9-4AED-8D9E-AEA0E6B171E0}" presName="desTx" presStyleLbl="alignAccFollowNode1" presStyleIdx="0" presStyleCnt="2">
        <dgm:presLayoutVars>
          <dgm:bulletEnabled val="1"/>
        </dgm:presLayoutVars>
      </dgm:prSet>
      <dgm:spPr/>
    </dgm:pt>
    <dgm:pt modelId="{983054FB-5360-4628-8494-01AE993D3AE8}" type="pres">
      <dgm:prSet presAssocID="{7961BAFF-8DB3-4F34-906C-D83D743DD955}" presName="space" presStyleCnt="0"/>
      <dgm:spPr/>
    </dgm:pt>
    <dgm:pt modelId="{0376D70D-80C0-435C-96E9-8F5708ED9852}" type="pres">
      <dgm:prSet presAssocID="{BDC0F108-A5CF-46D0-AF7F-327393EFE321}" presName="composite" presStyleCnt="0"/>
      <dgm:spPr/>
    </dgm:pt>
    <dgm:pt modelId="{F487DC31-529B-4F71-AF19-82851331586B}" type="pres">
      <dgm:prSet presAssocID="{BDC0F108-A5CF-46D0-AF7F-327393EFE32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F066507-5E2A-422A-B5DD-783914A5C1F1}" type="pres">
      <dgm:prSet presAssocID="{BDC0F108-A5CF-46D0-AF7F-327393EFE321}" presName="desTx" presStyleLbl="alignAccFollowNode1" presStyleIdx="1" presStyleCnt="2" custLinFactNeighborX="1">
        <dgm:presLayoutVars>
          <dgm:bulletEnabled val="1"/>
        </dgm:presLayoutVars>
      </dgm:prSet>
      <dgm:spPr/>
    </dgm:pt>
  </dgm:ptLst>
  <dgm:cxnLst>
    <dgm:cxn modelId="{8F758E10-99F0-4A0E-B430-37BAFF16F7C7}" srcId="{D5099DE1-806F-40E4-A8B3-91DB12E3EC46}" destId="{E2F6051A-6FE9-4AED-8D9E-AEA0E6B171E0}" srcOrd="0" destOrd="0" parTransId="{32044CC9-D6B3-449E-B5D1-F1027B5C183D}" sibTransId="{7961BAFF-8DB3-4F34-906C-D83D743DD955}"/>
    <dgm:cxn modelId="{E35FF911-0AA9-4520-94D6-7FEC8DD11DEC}" srcId="{D5099DE1-806F-40E4-A8B3-91DB12E3EC46}" destId="{BDC0F108-A5CF-46D0-AF7F-327393EFE321}" srcOrd="1" destOrd="0" parTransId="{A575FCF1-F792-45A9-8CD7-F60E6FAE3EEB}" sibTransId="{EC82F127-DDBD-42EF-AFD9-AF60347D29A1}"/>
    <dgm:cxn modelId="{5AB37C17-C3A2-4C90-A31D-7E14CEB0EF13}" srcId="{E2F6051A-6FE9-4AED-8D9E-AEA0E6B171E0}" destId="{510C7D2E-E0E3-41C6-9A62-19050D82DB2A}" srcOrd="0" destOrd="0" parTransId="{1D9403C2-C949-491E-8973-D0B32141ACDE}" sibTransId="{F39B60EE-9969-464A-B83F-296A048C0A4D}"/>
    <dgm:cxn modelId="{54A0593B-CBA7-41F8-811D-BF4E81CC8EE6}" type="presOf" srcId="{BDC0F108-A5CF-46D0-AF7F-327393EFE321}" destId="{F487DC31-529B-4F71-AF19-82851331586B}" srcOrd="0" destOrd="0" presId="urn:microsoft.com/office/officeart/2005/8/layout/hList1"/>
    <dgm:cxn modelId="{CDCDF548-6044-45FD-A1EA-D5975A59F407}" type="presOf" srcId="{510C7D2E-E0E3-41C6-9A62-19050D82DB2A}" destId="{8B3D086F-B293-4367-A808-F5716C635A3C}" srcOrd="0" destOrd="0" presId="urn:microsoft.com/office/officeart/2005/8/layout/hList1"/>
    <dgm:cxn modelId="{BE753170-3026-4458-AAAF-3BB6E11ABE3E}" srcId="{BDC0F108-A5CF-46D0-AF7F-327393EFE321}" destId="{D3F87999-10BE-47BC-9874-39C0A6B39F88}" srcOrd="2" destOrd="0" parTransId="{DFEECA3F-D143-4B79-8DC2-0A97AF4D12E8}" sibTransId="{B730962C-610D-45DC-A33A-2CAA0DBF2B2C}"/>
    <dgm:cxn modelId="{BB8DB070-8DD4-4F72-82DB-9BFB291B7C4F}" type="presOf" srcId="{D5099DE1-806F-40E4-A8B3-91DB12E3EC46}" destId="{268AA66F-DB57-4D16-96FB-0F125AA6AAA5}" srcOrd="0" destOrd="0" presId="urn:microsoft.com/office/officeart/2005/8/layout/hList1"/>
    <dgm:cxn modelId="{98AD717A-2586-4FB5-BD74-865CEA9D38C4}" srcId="{E2F6051A-6FE9-4AED-8D9E-AEA0E6B171E0}" destId="{E77B60A0-8149-421D-996F-9EFFDA8F245D}" srcOrd="2" destOrd="0" parTransId="{6EE4F15E-330E-4971-B323-7F7D9462B3F3}" sibTransId="{C6B801AA-CBFD-43EA-94AF-092E4E910C2D}"/>
    <dgm:cxn modelId="{BDCBFF88-C1EB-4D60-A401-43BC469765DF}" srcId="{BDC0F108-A5CF-46D0-AF7F-327393EFE321}" destId="{9A03DD0F-D86E-4432-9114-7878362AF36F}" srcOrd="1" destOrd="0" parTransId="{C8AEB0A5-CAE0-4893-A26A-4E0BE30367EA}" sibTransId="{95AFD8A8-5391-4FC0-9EE9-15D8D1C37BB4}"/>
    <dgm:cxn modelId="{40109394-D5CC-45B3-83D7-365D25817657}" type="presOf" srcId="{E77B60A0-8149-421D-996F-9EFFDA8F245D}" destId="{8B3D086F-B293-4367-A808-F5716C635A3C}" srcOrd="0" destOrd="2" presId="urn:microsoft.com/office/officeart/2005/8/layout/hList1"/>
    <dgm:cxn modelId="{CF7FEFB1-0F0B-409A-9B60-A87DCAE49AE9}" type="presOf" srcId="{A15812D6-B51A-4F7F-A780-183E13C28F9B}" destId="{DF066507-5E2A-422A-B5DD-783914A5C1F1}" srcOrd="0" destOrd="0" presId="urn:microsoft.com/office/officeart/2005/8/layout/hList1"/>
    <dgm:cxn modelId="{331C00E0-EC39-4232-A129-5B8E1362706C}" srcId="{BDC0F108-A5CF-46D0-AF7F-327393EFE321}" destId="{A15812D6-B51A-4F7F-A780-183E13C28F9B}" srcOrd="0" destOrd="0" parTransId="{260EBCC1-B0DA-405A-96B6-D894DC07269E}" sibTransId="{4759B9DA-49F2-43C2-9606-F037627C0551}"/>
    <dgm:cxn modelId="{042560E9-1E38-489D-93AC-C35C5FA17831}" srcId="{E2F6051A-6FE9-4AED-8D9E-AEA0E6B171E0}" destId="{B1D393DC-13EE-4757-8A64-69BF51016242}" srcOrd="1" destOrd="0" parTransId="{EE121B8D-91D7-4388-AC46-06C6E0203A3A}" sibTransId="{D6FA9912-C4B1-4AA5-99CC-4D10FB6E2A4B}"/>
    <dgm:cxn modelId="{8531CBEC-A577-4FA9-8FFE-DAABA44D2307}" type="presOf" srcId="{D3F87999-10BE-47BC-9874-39C0A6B39F88}" destId="{DF066507-5E2A-422A-B5DD-783914A5C1F1}" srcOrd="0" destOrd="2" presId="urn:microsoft.com/office/officeart/2005/8/layout/hList1"/>
    <dgm:cxn modelId="{0CC245ED-DF5D-459C-9525-75146F46F3B0}" type="presOf" srcId="{9A03DD0F-D86E-4432-9114-7878362AF36F}" destId="{DF066507-5E2A-422A-B5DD-783914A5C1F1}" srcOrd="0" destOrd="1" presId="urn:microsoft.com/office/officeart/2005/8/layout/hList1"/>
    <dgm:cxn modelId="{F99F78F2-C26A-4B85-9365-D14ACAFC0F98}" type="presOf" srcId="{E2F6051A-6FE9-4AED-8D9E-AEA0E6B171E0}" destId="{1FFEBF01-A940-4688-AE93-6406897D48D1}" srcOrd="0" destOrd="0" presId="urn:microsoft.com/office/officeart/2005/8/layout/hList1"/>
    <dgm:cxn modelId="{7AE082F7-A400-4E96-9E17-FB84542854F4}" type="presOf" srcId="{B1D393DC-13EE-4757-8A64-69BF51016242}" destId="{8B3D086F-B293-4367-A808-F5716C635A3C}" srcOrd="0" destOrd="1" presId="urn:microsoft.com/office/officeart/2005/8/layout/hList1"/>
    <dgm:cxn modelId="{0943D9A6-94DC-4E0B-B600-DC815F647227}" type="presParOf" srcId="{268AA66F-DB57-4D16-96FB-0F125AA6AAA5}" destId="{797A4DBE-FB6C-47B6-A9EA-1F7501ED7754}" srcOrd="0" destOrd="0" presId="urn:microsoft.com/office/officeart/2005/8/layout/hList1"/>
    <dgm:cxn modelId="{BD3DA67F-33B4-4EEC-8F1B-E99E8556E9AC}" type="presParOf" srcId="{797A4DBE-FB6C-47B6-A9EA-1F7501ED7754}" destId="{1FFEBF01-A940-4688-AE93-6406897D48D1}" srcOrd="0" destOrd="0" presId="urn:microsoft.com/office/officeart/2005/8/layout/hList1"/>
    <dgm:cxn modelId="{C65E0705-1700-4C59-8AAE-49065E129021}" type="presParOf" srcId="{797A4DBE-FB6C-47B6-A9EA-1F7501ED7754}" destId="{8B3D086F-B293-4367-A808-F5716C635A3C}" srcOrd="1" destOrd="0" presId="urn:microsoft.com/office/officeart/2005/8/layout/hList1"/>
    <dgm:cxn modelId="{6BDE941C-5AEA-48B5-80D4-998F9B702B83}" type="presParOf" srcId="{268AA66F-DB57-4D16-96FB-0F125AA6AAA5}" destId="{983054FB-5360-4628-8494-01AE993D3AE8}" srcOrd="1" destOrd="0" presId="urn:microsoft.com/office/officeart/2005/8/layout/hList1"/>
    <dgm:cxn modelId="{6AED2280-1AEF-4342-81D7-4ABE3E3DB896}" type="presParOf" srcId="{268AA66F-DB57-4D16-96FB-0F125AA6AAA5}" destId="{0376D70D-80C0-435C-96E9-8F5708ED9852}" srcOrd="2" destOrd="0" presId="urn:microsoft.com/office/officeart/2005/8/layout/hList1"/>
    <dgm:cxn modelId="{37FC2B7B-7BE5-4EFE-AD35-DA01A2DFCDD4}" type="presParOf" srcId="{0376D70D-80C0-435C-96E9-8F5708ED9852}" destId="{F487DC31-529B-4F71-AF19-82851331586B}" srcOrd="0" destOrd="0" presId="urn:microsoft.com/office/officeart/2005/8/layout/hList1"/>
    <dgm:cxn modelId="{CD0A5BA1-07EA-40C2-833C-66FCDE07F40A}" type="presParOf" srcId="{0376D70D-80C0-435C-96E9-8F5708ED9852}" destId="{DF066507-5E2A-422A-B5DD-783914A5C1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5099DE1-806F-40E4-A8B3-91DB12E3EC4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F6051A-6FE9-4AED-8D9E-AEA0E6B171E0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800" dirty="0"/>
            <a:t>Lighter Right Tail</a:t>
          </a:r>
        </a:p>
      </dgm:t>
    </dgm:pt>
    <dgm:pt modelId="{32044CC9-D6B3-449E-B5D1-F1027B5C183D}" type="parTrans" cxnId="{8F758E10-99F0-4A0E-B430-37BAFF16F7C7}">
      <dgm:prSet/>
      <dgm:spPr/>
      <dgm:t>
        <a:bodyPr/>
        <a:lstStyle/>
        <a:p>
          <a:endParaRPr lang="en-US"/>
        </a:p>
      </dgm:t>
    </dgm:pt>
    <dgm:pt modelId="{7961BAFF-8DB3-4F34-906C-D83D743DD955}" type="sibTrans" cxnId="{8F758E10-99F0-4A0E-B430-37BAFF16F7C7}">
      <dgm:prSet/>
      <dgm:spPr/>
      <dgm:t>
        <a:bodyPr/>
        <a:lstStyle/>
        <a:p>
          <a:endParaRPr lang="en-US"/>
        </a:p>
      </dgm:t>
    </dgm:pt>
    <dgm:pt modelId="{510C7D2E-E0E3-41C6-9A62-19050D82DB2A}">
      <dgm:prSet phldrT="[Text]"/>
      <dgm:spPr/>
      <dgm:t>
        <a:bodyPr/>
        <a:lstStyle/>
        <a:p>
          <a:r>
            <a:rPr lang="en-US" dirty="0"/>
            <a:t>Claim frequently but with smaller claim amount</a:t>
          </a:r>
        </a:p>
      </dgm:t>
    </dgm:pt>
    <dgm:pt modelId="{1D9403C2-C949-491E-8973-D0B32141ACDE}" type="parTrans" cxnId="{5AB37C17-C3A2-4C90-A31D-7E14CEB0EF13}">
      <dgm:prSet/>
      <dgm:spPr/>
      <dgm:t>
        <a:bodyPr/>
        <a:lstStyle/>
        <a:p>
          <a:endParaRPr lang="en-US"/>
        </a:p>
      </dgm:t>
    </dgm:pt>
    <dgm:pt modelId="{F39B60EE-9969-464A-B83F-296A048C0A4D}" type="sibTrans" cxnId="{5AB37C17-C3A2-4C90-A31D-7E14CEB0EF13}">
      <dgm:prSet/>
      <dgm:spPr/>
      <dgm:t>
        <a:bodyPr/>
        <a:lstStyle/>
        <a:p>
          <a:endParaRPr lang="en-US"/>
        </a:p>
      </dgm:t>
    </dgm:pt>
    <dgm:pt modelId="{BDC0F108-A5CF-46D0-AF7F-327393EFE321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800" dirty="0"/>
            <a:t>Heavier Right Tail</a:t>
          </a:r>
        </a:p>
      </dgm:t>
    </dgm:pt>
    <dgm:pt modelId="{A575FCF1-F792-45A9-8CD7-F60E6FAE3EEB}" type="parTrans" cxnId="{E35FF911-0AA9-4520-94D6-7FEC8DD11DEC}">
      <dgm:prSet/>
      <dgm:spPr/>
      <dgm:t>
        <a:bodyPr/>
        <a:lstStyle/>
        <a:p>
          <a:endParaRPr lang="en-US"/>
        </a:p>
      </dgm:t>
    </dgm:pt>
    <dgm:pt modelId="{EC82F127-DDBD-42EF-AFD9-AF60347D29A1}" type="sibTrans" cxnId="{E35FF911-0AA9-4520-94D6-7FEC8DD11DEC}">
      <dgm:prSet/>
      <dgm:spPr/>
      <dgm:t>
        <a:bodyPr/>
        <a:lstStyle/>
        <a:p>
          <a:endParaRPr lang="en-US"/>
        </a:p>
      </dgm:t>
    </dgm:pt>
    <dgm:pt modelId="{A15812D6-B51A-4F7F-A780-183E13C28F9B}">
      <dgm:prSet phldrT="[Text]"/>
      <dgm:spPr/>
      <dgm:t>
        <a:bodyPr/>
        <a:lstStyle/>
        <a:p>
          <a:r>
            <a:rPr lang="en-US" dirty="0"/>
            <a:t>Claim rarely but with larger claim amount </a:t>
          </a:r>
        </a:p>
      </dgm:t>
    </dgm:pt>
    <dgm:pt modelId="{260EBCC1-B0DA-405A-96B6-D894DC07269E}" type="parTrans" cxnId="{331C00E0-EC39-4232-A129-5B8E1362706C}">
      <dgm:prSet/>
      <dgm:spPr/>
      <dgm:t>
        <a:bodyPr/>
        <a:lstStyle/>
        <a:p>
          <a:endParaRPr lang="en-US"/>
        </a:p>
      </dgm:t>
    </dgm:pt>
    <dgm:pt modelId="{4759B9DA-49F2-43C2-9606-F037627C0551}" type="sibTrans" cxnId="{331C00E0-EC39-4232-A129-5B8E1362706C}">
      <dgm:prSet/>
      <dgm:spPr/>
      <dgm:t>
        <a:bodyPr/>
        <a:lstStyle/>
        <a:p>
          <a:endParaRPr lang="en-US"/>
        </a:p>
      </dgm:t>
    </dgm:pt>
    <dgm:pt modelId="{DDCDAACB-79DC-4071-8487-2694738ADE0F}">
      <dgm:prSet/>
      <dgm:spPr/>
      <dgm:t>
        <a:bodyPr/>
        <a:lstStyle/>
        <a:p>
          <a:r>
            <a:rPr lang="en-US" dirty="0"/>
            <a:t>Examples are:</a:t>
          </a:r>
        </a:p>
      </dgm:t>
    </dgm:pt>
    <dgm:pt modelId="{5435C52E-75FA-4910-93CD-301B05C802F0}" type="parTrans" cxnId="{2B9601D2-C179-4BF0-82FA-84A5A9EE0E1B}">
      <dgm:prSet/>
      <dgm:spPr/>
      <dgm:t>
        <a:bodyPr/>
        <a:lstStyle/>
        <a:p>
          <a:endParaRPr lang="en-US"/>
        </a:p>
      </dgm:t>
    </dgm:pt>
    <dgm:pt modelId="{25EA7469-10B2-407E-A2AA-CB606DA694DA}" type="sibTrans" cxnId="{2B9601D2-C179-4BF0-82FA-84A5A9EE0E1B}">
      <dgm:prSet/>
      <dgm:spPr/>
      <dgm:t>
        <a:bodyPr/>
        <a:lstStyle/>
        <a:p>
          <a:endParaRPr lang="en-US"/>
        </a:p>
      </dgm:t>
    </dgm:pt>
    <dgm:pt modelId="{B25469E0-3F21-4BC7-8504-0DDC5073F949}">
      <dgm:prSet/>
      <dgm:spPr/>
      <dgm:t>
        <a:bodyPr/>
        <a:lstStyle/>
        <a:p>
          <a:r>
            <a:rPr lang="en-US" dirty="0"/>
            <a:t>Examples are:</a:t>
          </a:r>
        </a:p>
      </dgm:t>
    </dgm:pt>
    <dgm:pt modelId="{47FD3962-FBC0-496A-B0CB-CEE8B3DE97FB}" type="parTrans" cxnId="{A63139B3-1299-42BF-961C-C5ED6FE497C6}">
      <dgm:prSet/>
      <dgm:spPr/>
      <dgm:t>
        <a:bodyPr/>
        <a:lstStyle/>
        <a:p>
          <a:endParaRPr lang="en-US"/>
        </a:p>
      </dgm:t>
    </dgm:pt>
    <dgm:pt modelId="{295FAE99-665B-4CF0-975C-6BD7A37B5556}" type="sibTrans" cxnId="{A63139B3-1299-42BF-961C-C5ED6FE497C6}">
      <dgm:prSet/>
      <dgm:spPr/>
      <dgm:t>
        <a:bodyPr/>
        <a:lstStyle/>
        <a:p>
          <a:endParaRPr lang="en-US"/>
        </a:p>
      </dgm:t>
    </dgm:pt>
    <dgm:pt modelId="{9B28AC0A-DAA6-4C71-9E44-918363F57666}">
      <dgm:prSet/>
      <dgm:spPr/>
      <dgm:t>
        <a:bodyPr/>
        <a:lstStyle/>
        <a:p>
          <a:pPr>
            <a:buFont typeface="+mj-lt"/>
            <a:buAutoNum type="romanLcPeriod"/>
          </a:pPr>
          <a:r>
            <a:rPr lang="en-US" dirty="0"/>
            <a:t>Collision and Comprehensive coverages in Personal Auto</a:t>
          </a:r>
        </a:p>
      </dgm:t>
    </dgm:pt>
    <dgm:pt modelId="{79A46F0F-F530-4F90-B413-5385DB2488F7}" type="parTrans" cxnId="{65C43CC6-0278-44E4-954E-6D803B222D56}">
      <dgm:prSet/>
      <dgm:spPr/>
      <dgm:t>
        <a:bodyPr/>
        <a:lstStyle/>
        <a:p>
          <a:endParaRPr lang="en-US"/>
        </a:p>
      </dgm:t>
    </dgm:pt>
    <dgm:pt modelId="{DE18FCB4-1AB4-4D6D-A06F-D78500A1C838}" type="sibTrans" cxnId="{65C43CC6-0278-44E4-954E-6D803B222D56}">
      <dgm:prSet/>
      <dgm:spPr/>
      <dgm:t>
        <a:bodyPr/>
        <a:lstStyle/>
        <a:p>
          <a:endParaRPr lang="en-US"/>
        </a:p>
      </dgm:t>
    </dgm:pt>
    <dgm:pt modelId="{90F6B773-4C3F-416A-B63A-BAD9E1785A1D}">
      <dgm:prSet/>
      <dgm:spPr/>
      <dgm:t>
        <a:bodyPr/>
        <a:lstStyle/>
        <a:p>
          <a:pPr>
            <a:buFont typeface="+mj-lt"/>
            <a:buAutoNum type="romanLcPeriod"/>
          </a:pPr>
          <a:r>
            <a:rPr lang="en-US" dirty="0"/>
            <a:t>Outpatient Medical coverage in Personal Health</a:t>
          </a:r>
        </a:p>
      </dgm:t>
    </dgm:pt>
    <dgm:pt modelId="{C8D265CE-2152-455B-A054-7B5D2DB3C202}" type="parTrans" cxnId="{20AF61C1-B532-4DC9-BE3D-544FB80EB314}">
      <dgm:prSet/>
      <dgm:spPr/>
      <dgm:t>
        <a:bodyPr/>
        <a:lstStyle/>
        <a:p>
          <a:endParaRPr lang="en-US"/>
        </a:p>
      </dgm:t>
    </dgm:pt>
    <dgm:pt modelId="{139AE8EC-BE62-406C-9406-C18BD9BD562A}" type="sibTrans" cxnId="{20AF61C1-B532-4DC9-BE3D-544FB80EB314}">
      <dgm:prSet/>
      <dgm:spPr/>
      <dgm:t>
        <a:bodyPr/>
        <a:lstStyle/>
        <a:p>
          <a:endParaRPr lang="en-US"/>
        </a:p>
      </dgm:t>
    </dgm:pt>
    <dgm:pt modelId="{9227C124-7F61-4BE2-8643-3DD8D7B86EAB}">
      <dgm:prSet/>
      <dgm:spPr/>
      <dgm:t>
        <a:bodyPr/>
        <a:lstStyle/>
        <a:p>
          <a:pPr>
            <a:buFont typeface="+mj-lt"/>
            <a:buAutoNum type="romanLcPeriod"/>
          </a:pPr>
          <a:r>
            <a:rPr lang="en-US" dirty="0"/>
            <a:t>Bodily Injury and Property Damage coverages in Personal Auto</a:t>
          </a:r>
        </a:p>
      </dgm:t>
    </dgm:pt>
    <dgm:pt modelId="{B6704F7E-B7E4-47D9-A3F6-6C0E8B7E0053}" type="parTrans" cxnId="{8938899F-2503-4463-B61C-1723F9A0784E}">
      <dgm:prSet/>
      <dgm:spPr/>
      <dgm:t>
        <a:bodyPr/>
        <a:lstStyle/>
        <a:p>
          <a:endParaRPr lang="en-US"/>
        </a:p>
      </dgm:t>
    </dgm:pt>
    <dgm:pt modelId="{6F1C77A9-D242-4CA0-BE0F-37AF7FB0E44E}" type="sibTrans" cxnId="{8938899F-2503-4463-B61C-1723F9A0784E}">
      <dgm:prSet/>
      <dgm:spPr/>
      <dgm:t>
        <a:bodyPr/>
        <a:lstStyle/>
        <a:p>
          <a:endParaRPr lang="en-US"/>
        </a:p>
      </dgm:t>
    </dgm:pt>
    <dgm:pt modelId="{8A604156-78E3-4261-8588-1A925A1C75D8}">
      <dgm:prSet/>
      <dgm:spPr/>
      <dgm:t>
        <a:bodyPr/>
        <a:lstStyle/>
        <a:p>
          <a:pPr>
            <a:buFont typeface="+mj-lt"/>
            <a:buAutoNum type="romanLcPeriod"/>
          </a:pPr>
          <a:r>
            <a:rPr lang="en-US" dirty="0"/>
            <a:t>Product Liability coverage in Commercial General Liability</a:t>
          </a:r>
        </a:p>
      </dgm:t>
    </dgm:pt>
    <dgm:pt modelId="{1FB04F1C-0CB7-4C4E-B9AB-775D68E98132}" type="parTrans" cxnId="{63BCD356-FA59-4A0B-BDB2-5C77122AC9AA}">
      <dgm:prSet/>
      <dgm:spPr/>
      <dgm:t>
        <a:bodyPr/>
        <a:lstStyle/>
        <a:p>
          <a:endParaRPr lang="en-US"/>
        </a:p>
      </dgm:t>
    </dgm:pt>
    <dgm:pt modelId="{1140AEBA-2CE8-443E-9BD7-3D794E1F23D8}" type="sibTrans" cxnId="{63BCD356-FA59-4A0B-BDB2-5C77122AC9AA}">
      <dgm:prSet/>
      <dgm:spPr/>
      <dgm:t>
        <a:bodyPr/>
        <a:lstStyle/>
        <a:p>
          <a:endParaRPr lang="en-US"/>
        </a:p>
      </dgm:t>
    </dgm:pt>
    <dgm:pt modelId="{268AA66F-DB57-4D16-96FB-0F125AA6AAA5}" type="pres">
      <dgm:prSet presAssocID="{D5099DE1-806F-40E4-A8B3-91DB12E3EC46}" presName="Name0" presStyleCnt="0">
        <dgm:presLayoutVars>
          <dgm:dir/>
          <dgm:animLvl val="lvl"/>
          <dgm:resizeHandles val="exact"/>
        </dgm:presLayoutVars>
      </dgm:prSet>
      <dgm:spPr/>
    </dgm:pt>
    <dgm:pt modelId="{797A4DBE-FB6C-47B6-A9EA-1F7501ED7754}" type="pres">
      <dgm:prSet presAssocID="{E2F6051A-6FE9-4AED-8D9E-AEA0E6B171E0}" presName="composite" presStyleCnt="0"/>
      <dgm:spPr/>
    </dgm:pt>
    <dgm:pt modelId="{1FFEBF01-A940-4688-AE93-6406897D48D1}" type="pres">
      <dgm:prSet presAssocID="{E2F6051A-6FE9-4AED-8D9E-AEA0E6B171E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B3D086F-B293-4367-A808-F5716C635A3C}" type="pres">
      <dgm:prSet presAssocID="{E2F6051A-6FE9-4AED-8D9E-AEA0E6B171E0}" presName="desTx" presStyleLbl="alignAccFollowNode1" presStyleIdx="0" presStyleCnt="2">
        <dgm:presLayoutVars>
          <dgm:bulletEnabled val="1"/>
        </dgm:presLayoutVars>
      </dgm:prSet>
      <dgm:spPr/>
    </dgm:pt>
    <dgm:pt modelId="{983054FB-5360-4628-8494-01AE993D3AE8}" type="pres">
      <dgm:prSet presAssocID="{7961BAFF-8DB3-4F34-906C-D83D743DD955}" presName="space" presStyleCnt="0"/>
      <dgm:spPr/>
    </dgm:pt>
    <dgm:pt modelId="{0376D70D-80C0-435C-96E9-8F5708ED9852}" type="pres">
      <dgm:prSet presAssocID="{BDC0F108-A5CF-46D0-AF7F-327393EFE321}" presName="composite" presStyleCnt="0"/>
      <dgm:spPr/>
    </dgm:pt>
    <dgm:pt modelId="{F487DC31-529B-4F71-AF19-82851331586B}" type="pres">
      <dgm:prSet presAssocID="{BDC0F108-A5CF-46D0-AF7F-327393EFE32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F066507-5E2A-422A-B5DD-783914A5C1F1}" type="pres">
      <dgm:prSet presAssocID="{BDC0F108-A5CF-46D0-AF7F-327393EFE32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8F758E10-99F0-4A0E-B430-37BAFF16F7C7}" srcId="{D5099DE1-806F-40E4-A8B3-91DB12E3EC46}" destId="{E2F6051A-6FE9-4AED-8D9E-AEA0E6B171E0}" srcOrd="0" destOrd="0" parTransId="{32044CC9-D6B3-449E-B5D1-F1027B5C183D}" sibTransId="{7961BAFF-8DB3-4F34-906C-D83D743DD955}"/>
    <dgm:cxn modelId="{E35FF911-0AA9-4520-94D6-7FEC8DD11DEC}" srcId="{D5099DE1-806F-40E4-A8B3-91DB12E3EC46}" destId="{BDC0F108-A5CF-46D0-AF7F-327393EFE321}" srcOrd="1" destOrd="0" parTransId="{A575FCF1-F792-45A9-8CD7-F60E6FAE3EEB}" sibTransId="{EC82F127-DDBD-42EF-AFD9-AF60347D29A1}"/>
    <dgm:cxn modelId="{5AB37C17-C3A2-4C90-A31D-7E14CEB0EF13}" srcId="{E2F6051A-6FE9-4AED-8D9E-AEA0E6B171E0}" destId="{510C7D2E-E0E3-41C6-9A62-19050D82DB2A}" srcOrd="0" destOrd="0" parTransId="{1D9403C2-C949-491E-8973-D0B32141ACDE}" sibTransId="{F39B60EE-9969-464A-B83F-296A048C0A4D}"/>
    <dgm:cxn modelId="{3F2AC326-4AD7-4BA9-84A3-68B5F198147A}" type="presOf" srcId="{DDCDAACB-79DC-4071-8487-2694738ADE0F}" destId="{8B3D086F-B293-4367-A808-F5716C635A3C}" srcOrd="0" destOrd="1" presId="urn:microsoft.com/office/officeart/2005/8/layout/hList1"/>
    <dgm:cxn modelId="{A9F6D132-35C4-414A-9168-D80017CA58D5}" type="presOf" srcId="{B25469E0-3F21-4BC7-8504-0DDC5073F949}" destId="{DF066507-5E2A-422A-B5DD-783914A5C1F1}" srcOrd="0" destOrd="1" presId="urn:microsoft.com/office/officeart/2005/8/layout/hList1"/>
    <dgm:cxn modelId="{54A0593B-CBA7-41F8-811D-BF4E81CC8EE6}" type="presOf" srcId="{BDC0F108-A5CF-46D0-AF7F-327393EFE321}" destId="{F487DC31-529B-4F71-AF19-82851331586B}" srcOrd="0" destOrd="0" presId="urn:microsoft.com/office/officeart/2005/8/layout/hList1"/>
    <dgm:cxn modelId="{CDCDF548-6044-45FD-A1EA-D5975A59F407}" type="presOf" srcId="{510C7D2E-E0E3-41C6-9A62-19050D82DB2A}" destId="{8B3D086F-B293-4367-A808-F5716C635A3C}" srcOrd="0" destOrd="0" presId="urn:microsoft.com/office/officeart/2005/8/layout/hList1"/>
    <dgm:cxn modelId="{BB8DB070-8DD4-4F72-82DB-9BFB291B7C4F}" type="presOf" srcId="{D5099DE1-806F-40E4-A8B3-91DB12E3EC46}" destId="{268AA66F-DB57-4D16-96FB-0F125AA6AAA5}" srcOrd="0" destOrd="0" presId="urn:microsoft.com/office/officeart/2005/8/layout/hList1"/>
    <dgm:cxn modelId="{63BCD356-FA59-4A0B-BDB2-5C77122AC9AA}" srcId="{B25469E0-3F21-4BC7-8504-0DDC5073F949}" destId="{8A604156-78E3-4261-8588-1A925A1C75D8}" srcOrd="1" destOrd="0" parTransId="{1FB04F1C-0CB7-4C4E-B9AB-775D68E98132}" sibTransId="{1140AEBA-2CE8-443E-9BD7-3D794E1F23D8}"/>
    <dgm:cxn modelId="{D811FE87-F850-4EC0-93B1-F97B8A1DE69D}" type="presOf" srcId="{90F6B773-4C3F-416A-B63A-BAD9E1785A1D}" destId="{8B3D086F-B293-4367-A808-F5716C635A3C}" srcOrd="0" destOrd="3" presId="urn:microsoft.com/office/officeart/2005/8/layout/hList1"/>
    <dgm:cxn modelId="{8938899F-2503-4463-B61C-1723F9A0784E}" srcId="{B25469E0-3F21-4BC7-8504-0DDC5073F949}" destId="{9227C124-7F61-4BE2-8643-3DD8D7B86EAB}" srcOrd="0" destOrd="0" parTransId="{B6704F7E-B7E4-47D9-A3F6-6C0E8B7E0053}" sibTransId="{6F1C77A9-D242-4CA0-BE0F-37AF7FB0E44E}"/>
    <dgm:cxn modelId="{8442CEA2-0995-489A-B1EB-B0CEE5EC8CE6}" type="presOf" srcId="{9227C124-7F61-4BE2-8643-3DD8D7B86EAB}" destId="{DF066507-5E2A-422A-B5DD-783914A5C1F1}" srcOrd="0" destOrd="2" presId="urn:microsoft.com/office/officeart/2005/8/layout/hList1"/>
    <dgm:cxn modelId="{A2444AAE-A745-4339-B3C8-A21C1837255A}" type="presOf" srcId="{8A604156-78E3-4261-8588-1A925A1C75D8}" destId="{DF066507-5E2A-422A-B5DD-783914A5C1F1}" srcOrd="0" destOrd="3" presId="urn:microsoft.com/office/officeart/2005/8/layout/hList1"/>
    <dgm:cxn modelId="{CF7FEFB1-0F0B-409A-9B60-A87DCAE49AE9}" type="presOf" srcId="{A15812D6-B51A-4F7F-A780-183E13C28F9B}" destId="{DF066507-5E2A-422A-B5DD-783914A5C1F1}" srcOrd="0" destOrd="0" presId="urn:microsoft.com/office/officeart/2005/8/layout/hList1"/>
    <dgm:cxn modelId="{A63139B3-1299-42BF-961C-C5ED6FE497C6}" srcId="{BDC0F108-A5CF-46D0-AF7F-327393EFE321}" destId="{B25469E0-3F21-4BC7-8504-0DDC5073F949}" srcOrd="1" destOrd="0" parTransId="{47FD3962-FBC0-496A-B0CB-CEE8B3DE97FB}" sibTransId="{295FAE99-665B-4CF0-975C-6BD7A37B5556}"/>
    <dgm:cxn modelId="{20AF61C1-B532-4DC9-BE3D-544FB80EB314}" srcId="{DDCDAACB-79DC-4071-8487-2694738ADE0F}" destId="{90F6B773-4C3F-416A-B63A-BAD9E1785A1D}" srcOrd="1" destOrd="0" parTransId="{C8D265CE-2152-455B-A054-7B5D2DB3C202}" sibTransId="{139AE8EC-BE62-406C-9406-C18BD9BD562A}"/>
    <dgm:cxn modelId="{65C43CC6-0278-44E4-954E-6D803B222D56}" srcId="{DDCDAACB-79DC-4071-8487-2694738ADE0F}" destId="{9B28AC0A-DAA6-4C71-9E44-918363F57666}" srcOrd="0" destOrd="0" parTransId="{79A46F0F-F530-4F90-B413-5385DB2488F7}" sibTransId="{DE18FCB4-1AB4-4D6D-A06F-D78500A1C838}"/>
    <dgm:cxn modelId="{2B9601D2-C179-4BF0-82FA-84A5A9EE0E1B}" srcId="{E2F6051A-6FE9-4AED-8D9E-AEA0E6B171E0}" destId="{DDCDAACB-79DC-4071-8487-2694738ADE0F}" srcOrd="1" destOrd="0" parTransId="{5435C52E-75FA-4910-93CD-301B05C802F0}" sibTransId="{25EA7469-10B2-407E-A2AA-CB606DA694DA}"/>
    <dgm:cxn modelId="{331C00E0-EC39-4232-A129-5B8E1362706C}" srcId="{BDC0F108-A5CF-46D0-AF7F-327393EFE321}" destId="{A15812D6-B51A-4F7F-A780-183E13C28F9B}" srcOrd="0" destOrd="0" parTransId="{260EBCC1-B0DA-405A-96B6-D894DC07269E}" sibTransId="{4759B9DA-49F2-43C2-9606-F037627C0551}"/>
    <dgm:cxn modelId="{00B056E9-E242-49BF-B98F-0524966F04A8}" type="presOf" srcId="{9B28AC0A-DAA6-4C71-9E44-918363F57666}" destId="{8B3D086F-B293-4367-A808-F5716C635A3C}" srcOrd="0" destOrd="2" presId="urn:microsoft.com/office/officeart/2005/8/layout/hList1"/>
    <dgm:cxn modelId="{F99F78F2-C26A-4B85-9365-D14ACAFC0F98}" type="presOf" srcId="{E2F6051A-6FE9-4AED-8D9E-AEA0E6B171E0}" destId="{1FFEBF01-A940-4688-AE93-6406897D48D1}" srcOrd="0" destOrd="0" presId="urn:microsoft.com/office/officeart/2005/8/layout/hList1"/>
    <dgm:cxn modelId="{0943D9A6-94DC-4E0B-B600-DC815F647227}" type="presParOf" srcId="{268AA66F-DB57-4D16-96FB-0F125AA6AAA5}" destId="{797A4DBE-FB6C-47B6-A9EA-1F7501ED7754}" srcOrd="0" destOrd="0" presId="urn:microsoft.com/office/officeart/2005/8/layout/hList1"/>
    <dgm:cxn modelId="{BD3DA67F-33B4-4EEC-8F1B-E99E8556E9AC}" type="presParOf" srcId="{797A4DBE-FB6C-47B6-A9EA-1F7501ED7754}" destId="{1FFEBF01-A940-4688-AE93-6406897D48D1}" srcOrd="0" destOrd="0" presId="urn:microsoft.com/office/officeart/2005/8/layout/hList1"/>
    <dgm:cxn modelId="{C65E0705-1700-4C59-8AAE-49065E129021}" type="presParOf" srcId="{797A4DBE-FB6C-47B6-A9EA-1F7501ED7754}" destId="{8B3D086F-B293-4367-A808-F5716C635A3C}" srcOrd="1" destOrd="0" presId="urn:microsoft.com/office/officeart/2005/8/layout/hList1"/>
    <dgm:cxn modelId="{6BDE941C-5AEA-48B5-80D4-998F9B702B83}" type="presParOf" srcId="{268AA66F-DB57-4D16-96FB-0F125AA6AAA5}" destId="{983054FB-5360-4628-8494-01AE993D3AE8}" srcOrd="1" destOrd="0" presId="urn:microsoft.com/office/officeart/2005/8/layout/hList1"/>
    <dgm:cxn modelId="{6AED2280-1AEF-4342-81D7-4ABE3E3DB896}" type="presParOf" srcId="{268AA66F-DB57-4D16-96FB-0F125AA6AAA5}" destId="{0376D70D-80C0-435C-96E9-8F5708ED9852}" srcOrd="2" destOrd="0" presId="urn:microsoft.com/office/officeart/2005/8/layout/hList1"/>
    <dgm:cxn modelId="{37FC2B7B-7BE5-4EFE-AD35-DA01A2DFCDD4}" type="presParOf" srcId="{0376D70D-80C0-435C-96E9-8F5708ED9852}" destId="{F487DC31-529B-4F71-AF19-82851331586B}" srcOrd="0" destOrd="0" presId="urn:microsoft.com/office/officeart/2005/8/layout/hList1"/>
    <dgm:cxn modelId="{CD0A5BA1-07EA-40C2-833C-66FCDE07F40A}" type="presParOf" srcId="{0376D70D-80C0-435C-96E9-8F5708ED9852}" destId="{DF066507-5E2A-422A-B5DD-783914A5C1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C3F4991-76FA-4DE8-9B1C-BD019D23B01A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663E2E-7819-496D-A639-375D523D6C41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Since Policy Loss and Number of Claims are both random variables, Severity is a ratio of two random variables</a:t>
          </a:r>
        </a:p>
      </dgm:t>
    </dgm:pt>
    <dgm:pt modelId="{BE725F68-8D76-40F3-9F36-12E3B0C13AF8}" type="parTrans" cxnId="{7F8CFEAD-D051-48CC-A42B-5FBA0DA599F5}">
      <dgm:prSet/>
      <dgm:spPr/>
      <dgm:t>
        <a:bodyPr/>
        <a:lstStyle/>
        <a:p>
          <a:endParaRPr lang="en-US"/>
        </a:p>
      </dgm:t>
    </dgm:pt>
    <dgm:pt modelId="{693DA3C4-1D39-47A1-9C2D-DE0921B64E5B}" type="sibTrans" cxnId="{7F8CFEAD-D051-48CC-A42B-5FBA0DA599F5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ED7C08F3-4606-4967-A89A-91300A971840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If we assume a distribution on Loss, then it is not easy to figure out the distribution of a ratio</a:t>
          </a:r>
        </a:p>
      </dgm:t>
    </dgm:pt>
    <dgm:pt modelId="{0C03D357-8ABB-4EA0-8C46-68E378CD350D}" type="parTrans" cxnId="{C3DD4160-68F4-4AAC-88FE-87928F22DB0E}">
      <dgm:prSet/>
      <dgm:spPr/>
      <dgm:t>
        <a:bodyPr/>
        <a:lstStyle/>
        <a:p>
          <a:endParaRPr lang="en-US"/>
        </a:p>
      </dgm:t>
    </dgm:pt>
    <dgm:pt modelId="{CE53AAE2-1987-498F-9B9B-E741F6C4E6A8}" type="sibTrans" cxnId="{C3DD4160-68F4-4AAC-88FE-87928F22DB0E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D42117F6-B375-4AC1-BDB3-E99AED305E26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Therefore, we directly assume a distribution on the Severity</a:t>
          </a:r>
        </a:p>
      </dgm:t>
    </dgm:pt>
    <dgm:pt modelId="{3E9AA613-E0A7-48D4-9714-D35C85DF3CBB}" type="parTrans" cxnId="{DF47269D-309E-4D59-A85C-A8972444B39C}">
      <dgm:prSet/>
      <dgm:spPr/>
      <dgm:t>
        <a:bodyPr/>
        <a:lstStyle/>
        <a:p>
          <a:endParaRPr lang="en-US"/>
        </a:p>
      </dgm:t>
    </dgm:pt>
    <dgm:pt modelId="{65C86146-32A3-425B-9AE7-AA16F61E4AE5}" type="sibTrans" cxnId="{DF47269D-309E-4D59-A85C-A8972444B39C}">
      <dgm:prSet/>
      <dgm:spPr>
        <a:solidFill>
          <a:srgbClr val="FFFF00">
            <a:alpha val="90000"/>
          </a:srgbClr>
        </a:solidFill>
      </dgm:spPr>
      <dgm:t>
        <a:bodyPr/>
        <a:lstStyle/>
        <a:p>
          <a:endParaRPr lang="en-US"/>
        </a:p>
      </dgm:t>
    </dgm:pt>
    <dgm:pt modelId="{BA220A7F-C743-4D7C-A9EF-268BA47FB92B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Gamma is a common distribution for Severity</a:t>
          </a:r>
        </a:p>
      </dgm:t>
    </dgm:pt>
    <dgm:pt modelId="{6F0BEA82-0CDD-4650-825C-B0AF8988C2B3}" type="parTrans" cxnId="{49EF6737-6B79-4D5A-A600-D30BB50F6A4A}">
      <dgm:prSet/>
      <dgm:spPr/>
      <dgm:t>
        <a:bodyPr/>
        <a:lstStyle/>
        <a:p>
          <a:endParaRPr lang="en-US"/>
        </a:p>
      </dgm:t>
    </dgm:pt>
    <dgm:pt modelId="{B59E4510-0A92-460B-9DBE-31358A05DA40}" type="sibTrans" cxnId="{49EF6737-6B79-4D5A-A600-D30BB50F6A4A}">
      <dgm:prSet/>
      <dgm:spPr/>
      <dgm:t>
        <a:bodyPr/>
        <a:lstStyle/>
        <a:p>
          <a:endParaRPr lang="en-US"/>
        </a:p>
      </dgm:t>
    </dgm:pt>
    <dgm:pt modelId="{B7D3164D-C1E8-46EB-9C44-486D7C643387}" type="pres">
      <dgm:prSet presAssocID="{FC3F4991-76FA-4DE8-9B1C-BD019D23B01A}" presName="outerComposite" presStyleCnt="0">
        <dgm:presLayoutVars>
          <dgm:chMax val="5"/>
          <dgm:dir val="rev"/>
          <dgm:resizeHandles val="exact"/>
        </dgm:presLayoutVars>
      </dgm:prSet>
      <dgm:spPr/>
    </dgm:pt>
    <dgm:pt modelId="{3FCBEDDD-EA13-4F06-AF56-0161A7D6CEB1}" type="pres">
      <dgm:prSet presAssocID="{FC3F4991-76FA-4DE8-9B1C-BD019D23B01A}" presName="dummyMaxCanvas" presStyleCnt="0">
        <dgm:presLayoutVars/>
      </dgm:prSet>
      <dgm:spPr/>
    </dgm:pt>
    <dgm:pt modelId="{207482E3-AC94-49B4-A634-5D5028E7BE80}" type="pres">
      <dgm:prSet presAssocID="{FC3F4991-76FA-4DE8-9B1C-BD019D23B01A}" presName="FourNodes_1" presStyleLbl="node1" presStyleIdx="0" presStyleCnt="4">
        <dgm:presLayoutVars>
          <dgm:bulletEnabled val="1"/>
        </dgm:presLayoutVars>
      </dgm:prSet>
      <dgm:spPr/>
    </dgm:pt>
    <dgm:pt modelId="{41B1914A-86F7-48AD-9910-256E9C66575E}" type="pres">
      <dgm:prSet presAssocID="{FC3F4991-76FA-4DE8-9B1C-BD019D23B01A}" presName="FourNodes_2" presStyleLbl="node1" presStyleIdx="1" presStyleCnt="4">
        <dgm:presLayoutVars>
          <dgm:bulletEnabled val="1"/>
        </dgm:presLayoutVars>
      </dgm:prSet>
      <dgm:spPr/>
    </dgm:pt>
    <dgm:pt modelId="{F341BABD-F9E0-47BD-96A8-4B32E9070F51}" type="pres">
      <dgm:prSet presAssocID="{FC3F4991-76FA-4DE8-9B1C-BD019D23B01A}" presName="FourNodes_3" presStyleLbl="node1" presStyleIdx="2" presStyleCnt="4">
        <dgm:presLayoutVars>
          <dgm:bulletEnabled val="1"/>
        </dgm:presLayoutVars>
      </dgm:prSet>
      <dgm:spPr/>
    </dgm:pt>
    <dgm:pt modelId="{A0D7DB66-68E5-43A6-9162-7A0C5E17854E}" type="pres">
      <dgm:prSet presAssocID="{FC3F4991-76FA-4DE8-9B1C-BD019D23B01A}" presName="FourNodes_4" presStyleLbl="node1" presStyleIdx="3" presStyleCnt="4">
        <dgm:presLayoutVars>
          <dgm:bulletEnabled val="1"/>
        </dgm:presLayoutVars>
      </dgm:prSet>
      <dgm:spPr/>
    </dgm:pt>
    <dgm:pt modelId="{6B4F4A5C-433D-4862-8067-719351BFE891}" type="pres">
      <dgm:prSet presAssocID="{FC3F4991-76FA-4DE8-9B1C-BD019D23B01A}" presName="FourConn_1-2" presStyleLbl="fgAccFollowNode1" presStyleIdx="0" presStyleCnt="3">
        <dgm:presLayoutVars>
          <dgm:bulletEnabled val="1"/>
        </dgm:presLayoutVars>
      </dgm:prSet>
      <dgm:spPr/>
    </dgm:pt>
    <dgm:pt modelId="{5D7B9EA8-0226-4FA6-90D7-87192BC6600C}" type="pres">
      <dgm:prSet presAssocID="{FC3F4991-76FA-4DE8-9B1C-BD019D23B01A}" presName="FourConn_2-3" presStyleLbl="fgAccFollowNode1" presStyleIdx="1" presStyleCnt="3">
        <dgm:presLayoutVars>
          <dgm:bulletEnabled val="1"/>
        </dgm:presLayoutVars>
      </dgm:prSet>
      <dgm:spPr/>
    </dgm:pt>
    <dgm:pt modelId="{E91EE9C3-5918-485A-B6E0-0D2630BDA421}" type="pres">
      <dgm:prSet presAssocID="{FC3F4991-76FA-4DE8-9B1C-BD019D23B01A}" presName="FourConn_3-4" presStyleLbl="fgAccFollowNode1" presStyleIdx="2" presStyleCnt="3">
        <dgm:presLayoutVars>
          <dgm:bulletEnabled val="1"/>
        </dgm:presLayoutVars>
      </dgm:prSet>
      <dgm:spPr/>
    </dgm:pt>
    <dgm:pt modelId="{6D9B77C3-4134-4CD1-BC2D-FF257C17197C}" type="pres">
      <dgm:prSet presAssocID="{FC3F4991-76FA-4DE8-9B1C-BD019D23B01A}" presName="FourNodes_1_text" presStyleLbl="node1" presStyleIdx="3" presStyleCnt="4">
        <dgm:presLayoutVars>
          <dgm:bulletEnabled val="1"/>
        </dgm:presLayoutVars>
      </dgm:prSet>
      <dgm:spPr/>
    </dgm:pt>
    <dgm:pt modelId="{6F6E69BD-6481-4361-8DFD-4C0009C85979}" type="pres">
      <dgm:prSet presAssocID="{FC3F4991-76FA-4DE8-9B1C-BD019D23B01A}" presName="FourNodes_2_text" presStyleLbl="node1" presStyleIdx="3" presStyleCnt="4">
        <dgm:presLayoutVars>
          <dgm:bulletEnabled val="1"/>
        </dgm:presLayoutVars>
      </dgm:prSet>
      <dgm:spPr/>
    </dgm:pt>
    <dgm:pt modelId="{DF98EBC5-B6FF-441F-8C6B-22C955955AB6}" type="pres">
      <dgm:prSet presAssocID="{FC3F4991-76FA-4DE8-9B1C-BD019D23B01A}" presName="FourNodes_3_text" presStyleLbl="node1" presStyleIdx="3" presStyleCnt="4">
        <dgm:presLayoutVars>
          <dgm:bulletEnabled val="1"/>
        </dgm:presLayoutVars>
      </dgm:prSet>
      <dgm:spPr/>
    </dgm:pt>
    <dgm:pt modelId="{DF9C1B9F-16FE-4915-B79D-F74E5093C611}" type="pres">
      <dgm:prSet presAssocID="{FC3F4991-76FA-4DE8-9B1C-BD019D23B01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F6946315-51F3-48CF-86FD-01D0A51C9950}" type="presOf" srcId="{ED7C08F3-4606-4967-A89A-91300A971840}" destId="{6F6E69BD-6481-4361-8DFD-4C0009C85979}" srcOrd="1" destOrd="0" presId="urn:microsoft.com/office/officeart/2005/8/layout/vProcess5"/>
    <dgm:cxn modelId="{203D182C-390D-439A-9EBA-88C7A1302383}" type="presOf" srcId="{D42117F6-B375-4AC1-BDB3-E99AED305E26}" destId="{DF98EBC5-B6FF-441F-8C6B-22C955955AB6}" srcOrd="1" destOrd="0" presId="urn:microsoft.com/office/officeart/2005/8/layout/vProcess5"/>
    <dgm:cxn modelId="{49EF6737-6B79-4D5A-A600-D30BB50F6A4A}" srcId="{FC3F4991-76FA-4DE8-9B1C-BD019D23B01A}" destId="{BA220A7F-C743-4D7C-A9EF-268BA47FB92B}" srcOrd="3" destOrd="0" parTransId="{6F0BEA82-0CDD-4650-825C-B0AF8988C2B3}" sibTransId="{B59E4510-0A92-460B-9DBE-31358A05DA40}"/>
    <dgm:cxn modelId="{C3DD4160-68F4-4AAC-88FE-87928F22DB0E}" srcId="{FC3F4991-76FA-4DE8-9B1C-BD019D23B01A}" destId="{ED7C08F3-4606-4967-A89A-91300A971840}" srcOrd="1" destOrd="0" parTransId="{0C03D357-8ABB-4EA0-8C46-68E378CD350D}" sibTransId="{CE53AAE2-1987-498F-9B9B-E741F6C4E6A8}"/>
    <dgm:cxn modelId="{23D1094A-D4E9-403E-BB5C-2E630489E00D}" type="presOf" srcId="{BA220A7F-C743-4D7C-A9EF-268BA47FB92B}" destId="{A0D7DB66-68E5-43A6-9162-7A0C5E17854E}" srcOrd="0" destOrd="0" presId="urn:microsoft.com/office/officeart/2005/8/layout/vProcess5"/>
    <dgm:cxn modelId="{A1C02F4F-71AB-4379-9D3A-768926B169FB}" type="presOf" srcId="{BA220A7F-C743-4D7C-A9EF-268BA47FB92B}" destId="{DF9C1B9F-16FE-4915-B79D-F74E5093C611}" srcOrd="1" destOrd="0" presId="urn:microsoft.com/office/officeart/2005/8/layout/vProcess5"/>
    <dgm:cxn modelId="{B40B7972-4AD6-4FB6-A50E-70D6BD0ED669}" type="presOf" srcId="{D42117F6-B375-4AC1-BDB3-E99AED305E26}" destId="{F341BABD-F9E0-47BD-96A8-4B32E9070F51}" srcOrd="0" destOrd="0" presId="urn:microsoft.com/office/officeart/2005/8/layout/vProcess5"/>
    <dgm:cxn modelId="{D47BC777-6FEF-4AB7-BFE2-C1BF68AA45B8}" type="presOf" srcId="{09663E2E-7819-496D-A639-375D523D6C41}" destId="{207482E3-AC94-49B4-A634-5D5028E7BE80}" srcOrd="0" destOrd="0" presId="urn:microsoft.com/office/officeart/2005/8/layout/vProcess5"/>
    <dgm:cxn modelId="{90CB457B-4DB1-45AB-9B4F-775C86E85A88}" type="presOf" srcId="{65C86146-32A3-425B-9AE7-AA16F61E4AE5}" destId="{E91EE9C3-5918-485A-B6E0-0D2630BDA421}" srcOrd="0" destOrd="0" presId="urn:microsoft.com/office/officeart/2005/8/layout/vProcess5"/>
    <dgm:cxn modelId="{95965185-0533-493B-8B64-A06B5281F42D}" type="presOf" srcId="{09663E2E-7819-496D-A639-375D523D6C41}" destId="{6D9B77C3-4134-4CD1-BC2D-FF257C17197C}" srcOrd="1" destOrd="0" presId="urn:microsoft.com/office/officeart/2005/8/layout/vProcess5"/>
    <dgm:cxn modelId="{C1C93896-0D52-4A26-BA8C-F9D1A092FE46}" type="presOf" srcId="{ED7C08F3-4606-4967-A89A-91300A971840}" destId="{41B1914A-86F7-48AD-9910-256E9C66575E}" srcOrd="0" destOrd="0" presId="urn:microsoft.com/office/officeart/2005/8/layout/vProcess5"/>
    <dgm:cxn modelId="{DF47269D-309E-4D59-A85C-A8972444B39C}" srcId="{FC3F4991-76FA-4DE8-9B1C-BD019D23B01A}" destId="{D42117F6-B375-4AC1-BDB3-E99AED305E26}" srcOrd="2" destOrd="0" parTransId="{3E9AA613-E0A7-48D4-9714-D35C85DF3CBB}" sibTransId="{65C86146-32A3-425B-9AE7-AA16F61E4AE5}"/>
    <dgm:cxn modelId="{189EBDAA-BDD4-4EDC-BCCB-29BC258C244F}" type="presOf" srcId="{CE53AAE2-1987-498F-9B9B-E741F6C4E6A8}" destId="{5D7B9EA8-0226-4FA6-90D7-87192BC6600C}" srcOrd="0" destOrd="0" presId="urn:microsoft.com/office/officeart/2005/8/layout/vProcess5"/>
    <dgm:cxn modelId="{7F8CFEAD-D051-48CC-A42B-5FBA0DA599F5}" srcId="{FC3F4991-76FA-4DE8-9B1C-BD019D23B01A}" destId="{09663E2E-7819-496D-A639-375D523D6C41}" srcOrd="0" destOrd="0" parTransId="{BE725F68-8D76-40F3-9F36-12E3B0C13AF8}" sibTransId="{693DA3C4-1D39-47A1-9C2D-DE0921B64E5B}"/>
    <dgm:cxn modelId="{2572B3BD-8F37-4E82-9650-BC13B816EA32}" type="presOf" srcId="{FC3F4991-76FA-4DE8-9B1C-BD019D23B01A}" destId="{B7D3164D-C1E8-46EB-9C44-486D7C643387}" srcOrd="0" destOrd="0" presId="urn:microsoft.com/office/officeart/2005/8/layout/vProcess5"/>
    <dgm:cxn modelId="{D6009CD1-3001-4C46-AA88-25D3F9772432}" type="presOf" srcId="{693DA3C4-1D39-47A1-9C2D-DE0921B64E5B}" destId="{6B4F4A5C-433D-4862-8067-719351BFE891}" srcOrd="0" destOrd="0" presId="urn:microsoft.com/office/officeart/2005/8/layout/vProcess5"/>
    <dgm:cxn modelId="{70A16EC3-457C-4FDA-BCDA-A7F503864FED}" type="presParOf" srcId="{B7D3164D-C1E8-46EB-9C44-486D7C643387}" destId="{3FCBEDDD-EA13-4F06-AF56-0161A7D6CEB1}" srcOrd="0" destOrd="0" presId="urn:microsoft.com/office/officeart/2005/8/layout/vProcess5"/>
    <dgm:cxn modelId="{C59F3C9E-A15D-4E0D-8DF7-D4614F445E31}" type="presParOf" srcId="{B7D3164D-C1E8-46EB-9C44-486D7C643387}" destId="{207482E3-AC94-49B4-A634-5D5028E7BE80}" srcOrd="1" destOrd="0" presId="urn:microsoft.com/office/officeart/2005/8/layout/vProcess5"/>
    <dgm:cxn modelId="{C8E40DE9-4D0E-4620-8822-B89E3A63D97C}" type="presParOf" srcId="{B7D3164D-C1E8-46EB-9C44-486D7C643387}" destId="{41B1914A-86F7-48AD-9910-256E9C66575E}" srcOrd="2" destOrd="0" presId="urn:microsoft.com/office/officeart/2005/8/layout/vProcess5"/>
    <dgm:cxn modelId="{A50499B3-25F4-4A8B-8E62-D8935EB06EAE}" type="presParOf" srcId="{B7D3164D-C1E8-46EB-9C44-486D7C643387}" destId="{F341BABD-F9E0-47BD-96A8-4B32E9070F51}" srcOrd="3" destOrd="0" presId="urn:microsoft.com/office/officeart/2005/8/layout/vProcess5"/>
    <dgm:cxn modelId="{DF7CD2F7-A917-4343-8204-E6B74531338E}" type="presParOf" srcId="{B7D3164D-C1E8-46EB-9C44-486D7C643387}" destId="{A0D7DB66-68E5-43A6-9162-7A0C5E17854E}" srcOrd="4" destOrd="0" presId="urn:microsoft.com/office/officeart/2005/8/layout/vProcess5"/>
    <dgm:cxn modelId="{326BD5F4-5416-45A7-A453-BAC1B723CB02}" type="presParOf" srcId="{B7D3164D-C1E8-46EB-9C44-486D7C643387}" destId="{6B4F4A5C-433D-4862-8067-719351BFE891}" srcOrd="5" destOrd="0" presId="urn:microsoft.com/office/officeart/2005/8/layout/vProcess5"/>
    <dgm:cxn modelId="{E201EDE0-26D8-44CB-A7E0-333D6F6EE2DA}" type="presParOf" srcId="{B7D3164D-C1E8-46EB-9C44-486D7C643387}" destId="{5D7B9EA8-0226-4FA6-90D7-87192BC6600C}" srcOrd="6" destOrd="0" presId="urn:microsoft.com/office/officeart/2005/8/layout/vProcess5"/>
    <dgm:cxn modelId="{4625E5B1-7EE2-4E31-95A1-55CA5CF9D964}" type="presParOf" srcId="{B7D3164D-C1E8-46EB-9C44-486D7C643387}" destId="{E91EE9C3-5918-485A-B6E0-0D2630BDA421}" srcOrd="7" destOrd="0" presId="urn:microsoft.com/office/officeart/2005/8/layout/vProcess5"/>
    <dgm:cxn modelId="{4700C295-61C5-4053-A498-9BACD5A3B85E}" type="presParOf" srcId="{B7D3164D-C1E8-46EB-9C44-486D7C643387}" destId="{6D9B77C3-4134-4CD1-BC2D-FF257C17197C}" srcOrd="8" destOrd="0" presId="urn:microsoft.com/office/officeart/2005/8/layout/vProcess5"/>
    <dgm:cxn modelId="{23389D17-8D71-44C4-BA9B-EA1DC08E5767}" type="presParOf" srcId="{B7D3164D-C1E8-46EB-9C44-486D7C643387}" destId="{6F6E69BD-6481-4361-8DFD-4C0009C85979}" srcOrd="9" destOrd="0" presId="urn:microsoft.com/office/officeart/2005/8/layout/vProcess5"/>
    <dgm:cxn modelId="{4F6F989E-647C-4DDB-A341-21CE95A51CD3}" type="presParOf" srcId="{B7D3164D-C1E8-46EB-9C44-486D7C643387}" destId="{DF98EBC5-B6FF-441F-8C6B-22C955955AB6}" srcOrd="10" destOrd="0" presId="urn:microsoft.com/office/officeart/2005/8/layout/vProcess5"/>
    <dgm:cxn modelId="{E9C2867A-24A7-4A69-A1DA-93915D48C24B}" type="presParOf" srcId="{B7D3164D-C1E8-46EB-9C44-486D7C643387}" destId="{DF9C1B9F-16FE-4915-B79D-F74E5093C611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F18C691B-C591-4991-BF2E-A7286F9C100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4D866A-78B2-4BA4-B49A-A7C4C55E470D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741A7D1-70D0-4623-A48B-F3D2FF4EECE0}" type="parTrans" cxnId="{ECE55346-B31F-4908-92C3-FD9CC2C43BE9}">
      <dgm:prSet/>
      <dgm:spPr/>
      <dgm:t>
        <a:bodyPr/>
        <a:lstStyle/>
        <a:p>
          <a:endParaRPr lang="en-US"/>
        </a:p>
      </dgm:t>
    </dgm:pt>
    <dgm:pt modelId="{56ABCB0E-7C16-4856-8DD3-120E3732ED36}" type="sibTrans" cxnId="{ECE55346-B31F-4908-92C3-FD9CC2C43BE9}">
      <dgm:prSet/>
      <dgm:spPr/>
      <dgm:t>
        <a:bodyPr/>
        <a:lstStyle/>
        <a:p>
          <a:endParaRPr lang="en-US"/>
        </a:p>
      </dgm:t>
    </dgm:pt>
    <dgm:pt modelId="{1617B339-BB6C-47C0-892C-3EB63CE845FD}">
      <dgm:prSet phldrT="[Text]"/>
      <dgm:spPr/>
      <dgm:t>
        <a:bodyPr/>
        <a:lstStyle/>
        <a:p>
          <a:r>
            <a:rPr lang="en-US" dirty="0"/>
            <a:t>Positive means but support on the whole real line</a:t>
          </a:r>
        </a:p>
      </dgm:t>
    </dgm:pt>
    <dgm:pt modelId="{C29960D0-52BF-47AE-BB39-9215DC757E67}" type="parTrans" cxnId="{5D7ED1BA-A92A-411B-8C20-FE26EB314D27}">
      <dgm:prSet/>
      <dgm:spPr/>
      <dgm:t>
        <a:bodyPr/>
        <a:lstStyle/>
        <a:p>
          <a:endParaRPr lang="en-US"/>
        </a:p>
      </dgm:t>
    </dgm:pt>
    <dgm:pt modelId="{C024103C-76FE-41E7-AC86-F344012DE42F}" type="sibTrans" cxnId="{5D7ED1BA-A92A-411B-8C20-FE26EB314D27}">
      <dgm:prSet/>
      <dgm:spPr/>
      <dgm:t>
        <a:bodyPr/>
        <a:lstStyle/>
        <a:p>
          <a:endParaRPr lang="en-US"/>
        </a:p>
      </dgm:t>
    </dgm:pt>
    <dgm:pt modelId="{3BC76A4A-53B4-4DDD-9FD2-A007C80C782E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5471F7D-F053-47A1-A2F8-2C243BC8E09B}" type="parTrans" cxnId="{36D5A5CA-E5ED-4306-825A-D570F3F21591}">
      <dgm:prSet/>
      <dgm:spPr/>
      <dgm:t>
        <a:bodyPr/>
        <a:lstStyle/>
        <a:p>
          <a:endParaRPr lang="en-US"/>
        </a:p>
      </dgm:t>
    </dgm:pt>
    <dgm:pt modelId="{0F0996FD-9F4E-44DD-8F43-09F96FE8E698}" type="sibTrans" cxnId="{36D5A5CA-E5ED-4306-825A-D570F3F21591}">
      <dgm:prSet/>
      <dgm:spPr/>
      <dgm:t>
        <a:bodyPr/>
        <a:lstStyle/>
        <a:p>
          <a:endParaRPr lang="en-US"/>
        </a:p>
      </dgm:t>
    </dgm:pt>
    <dgm:pt modelId="{9F048EBF-BC11-42E0-A55E-A044820F2CCA}">
      <dgm:prSet phldrT="[Text]"/>
      <dgm:spPr/>
      <dgm:t>
        <a:bodyPr/>
        <a:lstStyle/>
        <a:p>
          <a:r>
            <a:rPr lang="en-US" dirty="0"/>
            <a:t>Represented as Poisson mixtures of gamma distributions</a:t>
          </a:r>
        </a:p>
      </dgm:t>
    </dgm:pt>
    <dgm:pt modelId="{320FF960-1DBE-4CAA-BE02-CA6480D901A5}" type="parTrans" cxnId="{9D659C62-AEF1-4721-9018-499A79211B23}">
      <dgm:prSet/>
      <dgm:spPr/>
      <dgm:t>
        <a:bodyPr/>
        <a:lstStyle/>
        <a:p>
          <a:endParaRPr lang="en-US"/>
        </a:p>
      </dgm:t>
    </dgm:pt>
    <dgm:pt modelId="{36C817F7-01E6-47A8-8C48-D0712DADF61B}" type="sibTrans" cxnId="{9D659C62-AEF1-4721-9018-499A79211B23}">
      <dgm:prSet/>
      <dgm:spPr/>
      <dgm:t>
        <a:bodyPr/>
        <a:lstStyle/>
        <a:p>
          <a:endParaRPr lang="en-US"/>
        </a:p>
      </dgm:t>
    </dgm:pt>
    <dgm:pt modelId="{349F0D1D-8065-4B46-8243-7EFEF7A9A578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929EE7C-F951-4563-807B-1975B374607C}" type="parTrans" cxnId="{FE8F5447-3A2C-480C-A163-1E1CCBA9A7B7}">
      <dgm:prSet/>
      <dgm:spPr/>
      <dgm:t>
        <a:bodyPr/>
        <a:lstStyle/>
        <a:p>
          <a:endParaRPr lang="en-US"/>
        </a:p>
      </dgm:t>
    </dgm:pt>
    <dgm:pt modelId="{AE248373-F900-4D3E-9975-220794B720D8}" type="sibTrans" cxnId="{FE8F5447-3A2C-480C-A163-1E1CCBA9A7B7}">
      <dgm:prSet/>
      <dgm:spPr/>
      <dgm:t>
        <a:bodyPr/>
        <a:lstStyle/>
        <a:p>
          <a:endParaRPr lang="en-US"/>
        </a:p>
      </dgm:t>
    </dgm:pt>
    <dgm:pt modelId="{241F80E8-4708-4C34-BDFA-A83B10117485}">
      <dgm:prSet phldrT="[Text]"/>
      <dgm:spPr/>
      <dgm:t>
        <a:bodyPr/>
        <a:lstStyle/>
        <a:p>
          <a:r>
            <a:rPr lang="en-US" dirty="0"/>
            <a:t>Generated by stable distributions</a:t>
          </a:r>
        </a:p>
      </dgm:t>
    </dgm:pt>
    <dgm:pt modelId="{72850E63-A65E-4C85-BB96-D0CEE1889B2A}" type="parTrans" cxnId="{5C911BDE-BAEF-458E-B75E-A1E7E02DD1DB}">
      <dgm:prSet/>
      <dgm:spPr/>
      <dgm:t>
        <a:bodyPr/>
        <a:lstStyle/>
        <a:p>
          <a:endParaRPr lang="en-US"/>
        </a:p>
      </dgm:t>
    </dgm:pt>
    <dgm:pt modelId="{9DA5BF01-9C6B-447D-814A-5F5419DFF88B}" type="sibTrans" cxnId="{5C911BDE-BAEF-458E-B75E-A1E7E02DD1DB}">
      <dgm:prSet/>
      <dgm:spPr/>
      <dgm:t>
        <a:bodyPr/>
        <a:lstStyle/>
        <a:p>
          <a:endParaRPr lang="en-US"/>
        </a:p>
      </dgm:t>
    </dgm:pt>
    <dgm:pt modelId="{53E46179-5380-40DD-80E0-A270380FC6BB}">
      <dgm:prSet phldrT="[Text]"/>
      <dgm:spPr/>
      <dgm:t>
        <a:bodyPr/>
        <a:lstStyle/>
        <a:p>
          <a:r>
            <a:rPr lang="en-US" dirty="0"/>
            <a:t>Continuous with strictly positive support</a:t>
          </a:r>
        </a:p>
      </dgm:t>
    </dgm:pt>
    <dgm:pt modelId="{87AE2AB2-EB16-45EB-9C6C-F26C6524AAA6}" type="parTrans" cxnId="{CD9308ED-54F4-4F5F-A493-ED2BB7C92A9B}">
      <dgm:prSet/>
      <dgm:spPr/>
      <dgm:t>
        <a:bodyPr/>
        <a:lstStyle/>
        <a:p>
          <a:endParaRPr lang="en-US"/>
        </a:p>
      </dgm:t>
    </dgm:pt>
    <dgm:pt modelId="{213E46DA-0FC6-46DF-A4F8-CE69C5AAF6E6}" type="sibTrans" cxnId="{CD9308ED-54F4-4F5F-A493-ED2BB7C92A9B}">
      <dgm:prSet/>
      <dgm:spPr/>
      <dgm:t>
        <a:bodyPr/>
        <a:lstStyle/>
        <a:p>
          <a:endParaRPr lang="en-US"/>
        </a:p>
      </dgm:t>
    </dgm:pt>
    <dgm:pt modelId="{54483A74-954F-4C89-BADE-C6DF30A75B2B}">
      <dgm:prSet phldrT="[Text]"/>
      <dgm:spPr/>
      <dgm:t>
        <a:bodyPr/>
        <a:lstStyle/>
        <a:p>
          <a:r>
            <a:rPr lang="en-US" dirty="0"/>
            <a:t>Seem to have limited practical application </a:t>
          </a:r>
        </a:p>
      </dgm:t>
    </dgm:pt>
    <dgm:pt modelId="{55BD0FE2-00DC-45F6-B098-367346441DF4}" type="parTrans" cxnId="{8D82E7AE-6673-420E-83F1-EB6C6C985E44}">
      <dgm:prSet/>
      <dgm:spPr/>
      <dgm:t>
        <a:bodyPr/>
        <a:lstStyle/>
        <a:p>
          <a:endParaRPr lang="en-US"/>
        </a:p>
      </dgm:t>
    </dgm:pt>
    <dgm:pt modelId="{E54086A6-B76A-4031-B053-85C78BADC4EA}" type="sibTrans" cxnId="{8D82E7AE-6673-420E-83F1-EB6C6C985E44}">
      <dgm:prSet/>
      <dgm:spPr/>
      <dgm:t>
        <a:bodyPr/>
        <a:lstStyle/>
        <a:p>
          <a:endParaRPr lang="en-US"/>
        </a:p>
      </dgm:t>
    </dgm:pt>
    <dgm:pt modelId="{8DC30D33-67E1-4F3C-B201-0DA813B0B546}">
      <dgm:prSet phldrT="[Text]"/>
      <dgm:spPr/>
      <dgm:t>
        <a:bodyPr/>
        <a:lstStyle/>
        <a:p>
          <a:r>
            <a:rPr lang="en-US" dirty="0"/>
            <a:t>Mixed distributions with discrete mass at zero but are otherwise continuous on the positive reals</a:t>
          </a:r>
        </a:p>
      </dgm:t>
    </dgm:pt>
    <dgm:pt modelId="{8EDA0426-5FE7-4835-8C48-F687C8A7A875}" type="parTrans" cxnId="{7D6E66E3-1154-4AA5-9260-51BB0C7EC8C5}">
      <dgm:prSet/>
      <dgm:spPr/>
      <dgm:t>
        <a:bodyPr/>
        <a:lstStyle/>
        <a:p>
          <a:endParaRPr lang="en-US"/>
        </a:p>
      </dgm:t>
    </dgm:pt>
    <dgm:pt modelId="{3531AACF-9604-4EFD-987D-7FB8C606A3D2}" type="sibTrans" cxnId="{7D6E66E3-1154-4AA5-9260-51BB0C7EC8C5}">
      <dgm:prSet/>
      <dgm:spPr/>
      <dgm:t>
        <a:bodyPr/>
        <a:lstStyle/>
        <a:p>
          <a:endParaRPr lang="en-US"/>
        </a:p>
      </dgm:t>
    </dgm:pt>
    <dgm:pt modelId="{0A4EA025-B859-4408-8683-2B9105F58576}">
      <dgm:prSet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52EB43B-B091-4A13-A383-0578EDA1A975}" type="parTrans" cxnId="{ABA0267E-83B1-48BE-BF3B-B49696DDA602}">
      <dgm:prSet/>
      <dgm:spPr/>
      <dgm:t>
        <a:bodyPr/>
        <a:lstStyle/>
        <a:p>
          <a:endParaRPr lang="en-US"/>
        </a:p>
      </dgm:t>
    </dgm:pt>
    <dgm:pt modelId="{268EB629-8665-45EF-89A5-FE21469B067B}" type="sibTrans" cxnId="{ABA0267E-83B1-48BE-BF3B-B49696DDA602}">
      <dgm:prSet/>
      <dgm:spPr/>
      <dgm:t>
        <a:bodyPr/>
        <a:lstStyle/>
        <a:p>
          <a:endParaRPr lang="en-US"/>
        </a:p>
      </dgm:t>
    </dgm:pt>
    <dgm:pt modelId="{45621632-9F54-4072-BC7D-901E15B8A15A}">
      <dgm:prSet/>
      <dgm:spPr/>
      <dgm:t>
        <a:bodyPr/>
        <a:lstStyle/>
        <a:p>
          <a:r>
            <a:rPr lang="en-US" dirty="0"/>
            <a:t>Nothing much is mentioned in literature</a:t>
          </a:r>
        </a:p>
      </dgm:t>
    </dgm:pt>
    <dgm:pt modelId="{10D1A51D-B49B-4BA3-B45F-534C7D5CF30E}" type="parTrans" cxnId="{29D4F117-74F4-4194-9D97-98556999DE3D}">
      <dgm:prSet/>
      <dgm:spPr/>
      <dgm:t>
        <a:bodyPr/>
        <a:lstStyle/>
        <a:p>
          <a:endParaRPr lang="en-US"/>
        </a:p>
      </dgm:t>
    </dgm:pt>
    <dgm:pt modelId="{5854C562-84B0-4F10-84AF-DF1ACB369678}" type="sibTrans" cxnId="{29D4F117-74F4-4194-9D97-98556999DE3D}">
      <dgm:prSet/>
      <dgm:spPr/>
      <dgm:t>
        <a:bodyPr/>
        <a:lstStyle/>
        <a:p>
          <a:endParaRPr lang="en-US"/>
        </a:p>
      </dgm:t>
    </dgm:pt>
    <dgm:pt modelId="{A51E1BAC-5CE9-468C-8820-6F79E06F15A1}" type="pres">
      <dgm:prSet presAssocID="{F18C691B-C591-4991-BF2E-A7286F9C100F}" presName="Name0" presStyleCnt="0">
        <dgm:presLayoutVars>
          <dgm:dir/>
          <dgm:animLvl val="lvl"/>
          <dgm:resizeHandles val="exact"/>
        </dgm:presLayoutVars>
      </dgm:prSet>
      <dgm:spPr/>
    </dgm:pt>
    <dgm:pt modelId="{3CF008A2-084F-4099-A6A6-CF1A1D223277}" type="pres">
      <dgm:prSet presAssocID="{B14D866A-78B2-4BA4-B49A-A7C4C55E470D}" presName="composite" presStyleCnt="0"/>
      <dgm:spPr/>
    </dgm:pt>
    <dgm:pt modelId="{7F1C67B4-5B91-4EA5-B968-BEF1A9018A36}" type="pres">
      <dgm:prSet presAssocID="{B14D866A-78B2-4BA4-B49A-A7C4C55E470D}" presName="parTx" presStyleLbl="alignNode1" presStyleIdx="0" presStyleCnt="4" custLinFactNeighborX="-38430" custLinFactNeighborY="-1540">
        <dgm:presLayoutVars>
          <dgm:chMax val="0"/>
          <dgm:chPref val="0"/>
          <dgm:bulletEnabled val="1"/>
        </dgm:presLayoutVars>
      </dgm:prSet>
      <dgm:spPr/>
    </dgm:pt>
    <dgm:pt modelId="{554EA32E-F5BD-49ED-A046-6C60B04E3E8B}" type="pres">
      <dgm:prSet presAssocID="{B14D866A-78B2-4BA4-B49A-A7C4C55E470D}" presName="desTx" presStyleLbl="alignAccFollowNode1" presStyleIdx="0" presStyleCnt="4">
        <dgm:presLayoutVars>
          <dgm:bulletEnabled val="1"/>
        </dgm:presLayoutVars>
      </dgm:prSet>
      <dgm:spPr/>
    </dgm:pt>
    <dgm:pt modelId="{14F6CCA7-51B2-42E4-8C21-ED7F1B3801FC}" type="pres">
      <dgm:prSet presAssocID="{56ABCB0E-7C16-4856-8DD3-120E3732ED36}" presName="space" presStyleCnt="0"/>
      <dgm:spPr/>
    </dgm:pt>
    <dgm:pt modelId="{8CE2056A-27F0-4C7F-BF0E-2740C0A17A76}" type="pres">
      <dgm:prSet presAssocID="{0A4EA025-B859-4408-8683-2B9105F58576}" presName="composite" presStyleCnt="0"/>
      <dgm:spPr/>
    </dgm:pt>
    <dgm:pt modelId="{96A30B79-5242-495E-A2C4-CF5482E52C29}" type="pres">
      <dgm:prSet presAssocID="{0A4EA025-B859-4408-8683-2B9105F58576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F075003-E2F7-47E6-8911-4596DE47A022}" type="pres">
      <dgm:prSet presAssocID="{0A4EA025-B859-4408-8683-2B9105F58576}" presName="desTx" presStyleLbl="alignAccFollowNode1" presStyleIdx="1" presStyleCnt="4">
        <dgm:presLayoutVars>
          <dgm:bulletEnabled val="1"/>
        </dgm:presLayoutVars>
      </dgm:prSet>
      <dgm:spPr/>
    </dgm:pt>
    <dgm:pt modelId="{CEA5A244-E184-4506-87FA-B1645629983D}" type="pres">
      <dgm:prSet presAssocID="{268EB629-8665-45EF-89A5-FE21469B067B}" presName="space" presStyleCnt="0"/>
      <dgm:spPr/>
    </dgm:pt>
    <dgm:pt modelId="{F2B69F95-1CE5-4510-8E0F-244DD5D832A5}" type="pres">
      <dgm:prSet presAssocID="{3BC76A4A-53B4-4DDD-9FD2-A007C80C782E}" presName="composite" presStyleCnt="0"/>
      <dgm:spPr/>
    </dgm:pt>
    <dgm:pt modelId="{74BC243E-9D4E-41F6-B0F4-A5906F498132}" type="pres">
      <dgm:prSet presAssocID="{3BC76A4A-53B4-4DDD-9FD2-A007C80C782E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F8E2B1B4-015C-4874-952A-D1711AF4259E}" type="pres">
      <dgm:prSet presAssocID="{3BC76A4A-53B4-4DDD-9FD2-A007C80C782E}" presName="desTx" presStyleLbl="alignAccFollowNode1" presStyleIdx="2" presStyleCnt="4">
        <dgm:presLayoutVars>
          <dgm:bulletEnabled val="1"/>
        </dgm:presLayoutVars>
      </dgm:prSet>
      <dgm:spPr/>
    </dgm:pt>
    <dgm:pt modelId="{FBE6E354-40BF-40CA-962E-800DA9AA3818}" type="pres">
      <dgm:prSet presAssocID="{0F0996FD-9F4E-44DD-8F43-09F96FE8E698}" presName="space" presStyleCnt="0"/>
      <dgm:spPr/>
    </dgm:pt>
    <dgm:pt modelId="{D31A9872-D78A-40D9-AD9C-1CA4F8B6D383}" type="pres">
      <dgm:prSet presAssocID="{349F0D1D-8065-4B46-8243-7EFEF7A9A578}" presName="composite" presStyleCnt="0"/>
      <dgm:spPr/>
    </dgm:pt>
    <dgm:pt modelId="{F2FDE797-B53D-403E-A523-708E7B40BBF6}" type="pres">
      <dgm:prSet presAssocID="{349F0D1D-8065-4B46-8243-7EFEF7A9A578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12C11324-83A0-4FA4-A697-FC731550C1A9}" type="pres">
      <dgm:prSet presAssocID="{349F0D1D-8065-4B46-8243-7EFEF7A9A578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29D4F117-74F4-4194-9D97-98556999DE3D}" srcId="{0A4EA025-B859-4408-8683-2B9105F58576}" destId="{45621632-9F54-4072-BC7D-901E15B8A15A}" srcOrd="0" destOrd="0" parTransId="{10D1A51D-B49B-4BA3-B45F-534C7D5CF30E}" sibTransId="{5854C562-84B0-4F10-84AF-DF1ACB369678}"/>
    <dgm:cxn modelId="{2EB8C131-3F90-4536-94C1-F2E2D88111EA}" type="presOf" srcId="{9F048EBF-BC11-42E0-A55E-A044820F2CCA}" destId="{F8E2B1B4-015C-4874-952A-D1711AF4259E}" srcOrd="0" destOrd="0" presId="urn:microsoft.com/office/officeart/2005/8/layout/hList1"/>
    <dgm:cxn modelId="{8BC73161-6D14-46BF-8892-867953316838}" type="presOf" srcId="{1617B339-BB6C-47C0-892C-3EB63CE845FD}" destId="{554EA32E-F5BD-49ED-A046-6C60B04E3E8B}" srcOrd="0" destOrd="0" presId="urn:microsoft.com/office/officeart/2005/8/layout/hList1"/>
    <dgm:cxn modelId="{9D659C62-AEF1-4721-9018-499A79211B23}" srcId="{3BC76A4A-53B4-4DDD-9FD2-A007C80C782E}" destId="{9F048EBF-BC11-42E0-A55E-A044820F2CCA}" srcOrd="0" destOrd="0" parTransId="{320FF960-1DBE-4CAA-BE02-CA6480D901A5}" sibTransId="{36C817F7-01E6-47A8-8C48-D0712DADF61B}"/>
    <dgm:cxn modelId="{866B0A44-46F5-4701-8E83-F8CFD5B53220}" type="presOf" srcId="{53E46179-5380-40DD-80E0-A270380FC6BB}" destId="{12C11324-83A0-4FA4-A697-FC731550C1A9}" srcOrd="0" destOrd="1" presId="urn:microsoft.com/office/officeart/2005/8/layout/hList1"/>
    <dgm:cxn modelId="{F1278045-5870-4098-BB1B-06F1CB598284}" type="presOf" srcId="{0A4EA025-B859-4408-8683-2B9105F58576}" destId="{96A30B79-5242-495E-A2C4-CF5482E52C29}" srcOrd="0" destOrd="0" presId="urn:microsoft.com/office/officeart/2005/8/layout/hList1"/>
    <dgm:cxn modelId="{ECE55346-B31F-4908-92C3-FD9CC2C43BE9}" srcId="{F18C691B-C591-4991-BF2E-A7286F9C100F}" destId="{B14D866A-78B2-4BA4-B49A-A7C4C55E470D}" srcOrd="0" destOrd="0" parTransId="{5741A7D1-70D0-4623-A48B-F3D2FF4EECE0}" sibTransId="{56ABCB0E-7C16-4856-8DD3-120E3732ED36}"/>
    <dgm:cxn modelId="{FE8F5447-3A2C-480C-A163-1E1CCBA9A7B7}" srcId="{F18C691B-C591-4991-BF2E-A7286F9C100F}" destId="{349F0D1D-8065-4B46-8243-7EFEF7A9A578}" srcOrd="3" destOrd="0" parTransId="{7929EE7C-F951-4563-807B-1975B374607C}" sibTransId="{AE248373-F900-4D3E-9975-220794B720D8}"/>
    <dgm:cxn modelId="{7F53C973-7704-42EF-9864-4E7D02B84610}" type="presOf" srcId="{54483A74-954F-4C89-BADE-C6DF30A75B2B}" destId="{554EA32E-F5BD-49ED-A046-6C60B04E3E8B}" srcOrd="0" destOrd="1" presId="urn:microsoft.com/office/officeart/2005/8/layout/hList1"/>
    <dgm:cxn modelId="{F9C5EE74-97C1-480F-AD29-7FC137C70FBC}" type="presOf" srcId="{F18C691B-C591-4991-BF2E-A7286F9C100F}" destId="{A51E1BAC-5CE9-468C-8820-6F79E06F15A1}" srcOrd="0" destOrd="0" presId="urn:microsoft.com/office/officeart/2005/8/layout/hList1"/>
    <dgm:cxn modelId="{ABA0267E-83B1-48BE-BF3B-B49696DDA602}" srcId="{F18C691B-C591-4991-BF2E-A7286F9C100F}" destId="{0A4EA025-B859-4408-8683-2B9105F58576}" srcOrd="1" destOrd="0" parTransId="{352EB43B-B091-4A13-A383-0578EDA1A975}" sibTransId="{268EB629-8665-45EF-89A5-FE21469B067B}"/>
    <dgm:cxn modelId="{4F4AC790-07B0-4F8B-8A24-979516F92674}" type="presOf" srcId="{45621632-9F54-4072-BC7D-901E15B8A15A}" destId="{4F075003-E2F7-47E6-8911-4596DE47A022}" srcOrd="0" destOrd="0" presId="urn:microsoft.com/office/officeart/2005/8/layout/hList1"/>
    <dgm:cxn modelId="{48895D98-B993-4FB9-B76E-7926D4AE2C39}" type="presOf" srcId="{349F0D1D-8065-4B46-8243-7EFEF7A9A578}" destId="{F2FDE797-B53D-403E-A523-708E7B40BBF6}" srcOrd="0" destOrd="0" presId="urn:microsoft.com/office/officeart/2005/8/layout/hList1"/>
    <dgm:cxn modelId="{9AC506A1-3449-42F4-B377-FBEBA1D7818C}" type="presOf" srcId="{8DC30D33-67E1-4F3C-B201-0DA813B0B546}" destId="{F8E2B1B4-015C-4874-952A-D1711AF4259E}" srcOrd="0" destOrd="1" presId="urn:microsoft.com/office/officeart/2005/8/layout/hList1"/>
    <dgm:cxn modelId="{8D82E7AE-6673-420E-83F1-EB6C6C985E44}" srcId="{B14D866A-78B2-4BA4-B49A-A7C4C55E470D}" destId="{54483A74-954F-4C89-BADE-C6DF30A75B2B}" srcOrd="1" destOrd="0" parTransId="{55BD0FE2-00DC-45F6-B098-367346441DF4}" sibTransId="{E54086A6-B76A-4031-B053-85C78BADC4EA}"/>
    <dgm:cxn modelId="{5D7ED1BA-A92A-411B-8C20-FE26EB314D27}" srcId="{B14D866A-78B2-4BA4-B49A-A7C4C55E470D}" destId="{1617B339-BB6C-47C0-892C-3EB63CE845FD}" srcOrd="0" destOrd="0" parTransId="{C29960D0-52BF-47AE-BB39-9215DC757E67}" sibTransId="{C024103C-76FE-41E7-AC86-F344012DE42F}"/>
    <dgm:cxn modelId="{D9668BC1-DB03-4FF0-9327-1454BF7F83EA}" type="presOf" srcId="{3BC76A4A-53B4-4DDD-9FD2-A007C80C782E}" destId="{74BC243E-9D4E-41F6-B0F4-A5906F498132}" srcOrd="0" destOrd="0" presId="urn:microsoft.com/office/officeart/2005/8/layout/hList1"/>
    <dgm:cxn modelId="{36D5A5CA-E5ED-4306-825A-D570F3F21591}" srcId="{F18C691B-C591-4991-BF2E-A7286F9C100F}" destId="{3BC76A4A-53B4-4DDD-9FD2-A007C80C782E}" srcOrd="2" destOrd="0" parTransId="{55471F7D-F053-47A1-A2F8-2C243BC8E09B}" sibTransId="{0F0996FD-9F4E-44DD-8F43-09F96FE8E698}"/>
    <dgm:cxn modelId="{DE97D8CC-E36A-48D0-96C4-9B4CDB6F2F68}" type="presOf" srcId="{241F80E8-4708-4C34-BDFA-A83B10117485}" destId="{12C11324-83A0-4FA4-A697-FC731550C1A9}" srcOrd="0" destOrd="0" presId="urn:microsoft.com/office/officeart/2005/8/layout/hList1"/>
    <dgm:cxn modelId="{29882CD1-C460-4582-8612-1E4BC2F9A6C2}" type="presOf" srcId="{B14D866A-78B2-4BA4-B49A-A7C4C55E470D}" destId="{7F1C67B4-5B91-4EA5-B968-BEF1A9018A36}" srcOrd="0" destOrd="0" presId="urn:microsoft.com/office/officeart/2005/8/layout/hList1"/>
    <dgm:cxn modelId="{5C911BDE-BAEF-458E-B75E-A1E7E02DD1DB}" srcId="{349F0D1D-8065-4B46-8243-7EFEF7A9A578}" destId="{241F80E8-4708-4C34-BDFA-A83B10117485}" srcOrd="0" destOrd="0" parTransId="{72850E63-A65E-4C85-BB96-D0CEE1889B2A}" sibTransId="{9DA5BF01-9C6B-447D-814A-5F5419DFF88B}"/>
    <dgm:cxn modelId="{7D6E66E3-1154-4AA5-9260-51BB0C7EC8C5}" srcId="{3BC76A4A-53B4-4DDD-9FD2-A007C80C782E}" destId="{8DC30D33-67E1-4F3C-B201-0DA813B0B546}" srcOrd="1" destOrd="0" parTransId="{8EDA0426-5FE7-4835-8C48-F687C8A7A875}" sibTransId="{3531AACF-9604-4EFD-987D-7FB8C606A3D2}"/>
    <dgm:cxn modelId="{CD9308ED-54F4-4F5F-A493-ED2BB7C92A9B}" srcId="{349F0D1D-8065-4B46-8243-7EFEF7A9A578}" destId="{53E46179-5380-40DD-80E0-A270380FC6BB}" srcOrd="1" destOrd="0" parTransId="{87AE2AB2-EB16-45EB-9C6C-F26C6524AAA6}" sibTransId="{213E46DA-0FC6-46DF-A4F8-CE69C5AAF6E6}"/>
    <dgm:cxn modelId="{E3606BEB-4F5F-42E7-ACF5-BF222011DF33}" type="presParOf" srcId="{A51E1BAC-5CE9-468C-8820-6F79E06F15A1}" destId="{3CF008A2-084F-4099-A6A6-CF1A1D223277}" srcOrd="0" destOrd="0" presId="urn:microsoft.com/office/officeart/2005/8/layout/hList1"/>
    <dgm:cxn modelId="{5ED28368-54D0-40BF-886E-C22B3C6B7E0E}" type="presParOf" srcId="{3CF008A2-084F-4099-A6A6-CF1A1D223277}" destId="{7F1C67B4-5B91-4EA5-B968-BEF1A9018A36}" srcOrd="0" destOrd="0" presId="urn:microsoft.com/office/officeart/2005/8/layout/hList1"/>
    <dgm:cxn modelId="{27B9EC3F-7AEE-433A-8375-B8F7EB443DA6}" type="presParOf" srcId="{3CF008A2-084F-4099-A6A6-CF1A1D223277}" destId="{554EA32E-F5BD-49ED-A046-6C60B04E3E8B}" srcOrd="1" destOrd="0" presId="urn:microsoft.com/office/officeart/2005/8/layout/hList1"/>
    <dgm:cxn modelId="{D8857714-77ED-41AB-9C26-79F5D81C16A7}" type="presParOf" srcId="{A51E1BAC-5CE9-468C-8820-6F79E06F15A1}" destId="{14F6CCA7-51B2-42E4-8C21-ED7F1B3801FC}" srcOrd="1" destOrd="0" presId="urn:microsoft.com/office/officeart/2005/8/layout/hList1"/>
    <dgm:cxn modelId="{A37A9F54-CB70-4486-A5E1-43B54FA42945}" type="presParOf" srcId="{A51E1BAC-5CE9-468C-8820-6F79E06F15A1}" destId="{8CE2056A-27F0-4C7F-BF0E-2740C0A17A76}" srcOrd="2" destOrd="0" presId="urn:microsoft.com/office/officeart/2005/8/layout/hList1"/>
    <dgm:cxn modelId="{5D828524-C643-4F31-AA15-EC4B0F4557FE}" type="presParOf" srcId="{8CE2056A-27F0-4C7F-BF0E-2740C0A17A76}" destId="{96A30B79-5242-495E-A2C4-CF5482E52C29}" srcOrd="0" destOrd="0" presId="urn:microsoft.com/office/officeart/2005/8/layout/hList1"/>
    <dgm:cxn modelId="{1396E447-7D16-48AC-A501-85D14AE1956B}" type="presParOf" srcId="{8CE2056A-27F0-4C7F-BF0E-2740C0A17A76}" destId="{4F075003-E2F7-47E6-8911-4596DE47A022}" srcOrd="1" destOrd="0" presId="urn:microsoft.com/office/officeart/2005/8/layout/hList1"/>
    <dgm:cxn modelId="{F8691395-6897-43CA-99D9-AE692E8E034E}" type="presParOf" srcId="{A51E1BAC-5CE9-468C-8820-6F79E06F15A1}" destId="{CEA5A244-E184-4506-87FA-B1645629983D}" srcOrd="3" destOrd="0" presId="urn:microsoft.com/office/officeart/2005/8/layout/hList1"/>
    <dgm:cxn modelId="{0CCB3E11-4E4F-4FBD-80DF-1333B7ABED1F}" type="presParOf" srcId="{A51E1BAC-5CE9-468C-8820-6F79E06F15A1}" destId="{F2B69F95-1CE5-4510-8E0F-244DD5D832A5}" srcOrd="4" destOrd="0" presId="urn:microsoft.com/office/officeart/2005/8/layout/hList1"/>
    <dgm:cxn modelId="{329191AB-9960-4B18-BD98-B3A4150FB958}" type="presParOf" srcId="{F2B69F95-1CE5-4510-8E0F-244DD5D832A5}" destId="{74BC243E-9D4E-41F6-B0F4-A5906F498132}" srcOrd="0" destOrd="0" presId="urn:microsoft.com/office/officeart/2005/8/layout/hList1"/>
    <dgm:cxn modelId="{36802C66-D903-4557-9E55-9206A1B7BCF9}" type="presParOf" srcId="{F2B69F95-1CE5-4510-8E0F-244DD5D832A5}" destId="{F8E2B1B4-015C-4874-952A-D1711AF4259E}" srcOrd="1" destOrd="0" presId="urn:microsoft.com/office/officeart/2005/8/layout/hList1"/>
    <dgm:cxn modelId="{95897E49-32E9-4C56-93BA-5B80E8F0B884}" type="presParOf" srcId="{A51E1BAC-5CE9-468C-8820-6F79E06F15A1}" destId="{FBE6E354-40BF-40CA-962E-800DA9AA3818}" srcOrd="5" destOrd="0" presId="urn:microsoft.com/office/officeart/2005/8/layout/hList1"/>
    <dgm:cxn modelId="{72CF49A7-8B28-4310-9DED-6D5AF2EEAE71}" type="presParOf" srcId="{A51E1BAC-5CE9-468C-8820-6F79E06F15A1}" destId="{D31A9872-D78A-40D9-AD9C-1CA4F8B6D383}" srcOrd="6" destOrd="0" presId="urn:microsoft.com/office/officeart/2005/8/layout/hList1"/>
    <dgm:cxn modelId="{1CAB064F-8B44-47A4-9FEE-010AC809F6F3}" type="presParOf" srcId="{D31A9872-D78A-40D9-AD9C-1CA4F8B6D383}" destId="{F2FDE797-B53D-403E-A523-708E7B40BBF6}" srcOrd="0" destOrd="0" presId="urn:microsoft.com/office/officeart/2005/8/layout/hList1"/>
    <dgm:cxn modelId="{129BEE77-564F-489D-8EBB-EFE4524ED32A}" type="presParOf" srcId="{D31A9872-D78A-40D9-AD9C-1CA4F8B6D383}" destId="{12C11324-83A0-4FA4-A697-FC731550C1A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9A3AC87-2DC6-4FF7-A149-3DE4F49F5A6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9DFB0D-E26C-4E2E-8805-875D1AB67529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 anchor="ctr"/>
        <a:lstStyle/>
        <a:p>
          <a:pPr algn="ctr"/>
          <a:r>
            <a:rPr lang="en-US" sz="3200" dirty="0"/>
            <a:t>Shape and Scale</a:t>
          </a:r>
        </a:p>
      </dgm:t>
    </dgm:pt>
    <dgm:pt modelId="{B87A737B-7A1D-4E0B-ABDA-12D56B478514}" type="parTrans" cxnId="{EB288C78-DDAA-4FE0-ADA9-3A426AAFFE30}">
      <dgm:prSet/>
      <dgm:spPr/>
      <dgm:t>
        <a:bodyPr/>
        <a:lstStyle/>
        <a:p>
          <a:endParaRPr lang="en-US"/>
        </a:p>
      </dgm:t>
    </dgm:pt>
    <dgm:pt modelId="{CCC5EAC7-8BEC-42BC-A540-A277845BCC65}" type="sibTrans" cxnId="{EB288C78-DDAA-4FE0-ADA9-3A426AAFFE3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D99BE5E-3629-4598-A247-3BB6E1723D16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  <m:d>
                    <m:d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e>
                  </m:d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</m:num>
                    <m:den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den>
                  </m:f>
                  <m:sSup>
                    <m:s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sup>
                  </m:sSup>
                </m:oMath>
              </a14:m>
              <a:r>
                <a:rPr lang="en-US" dirty="0"/>
                <a:t>,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𝑦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&gt;0</m:t>
                  </m:r>
                </m:oMath>
              </a14:m>
              <a:endParaRPr lang="en-US" dirty="0"/>
            </a:p>
          </dgm:t>
        </dgm:pt>
      </mc:Choice>
      <mc:Fallback xmlns="">
        <dgm:pt modelId="{8D99BE5E-3629-4598-A247-3BB6E1723D16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𝑓(𝑦)=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𝛽^𝛼/</a:t>
              </a:r>
              <a:r>
                <a:rPr lang="el-GR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Γ(𝛼) 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b="0" i="0">
                  <a:latin typeface="Cambria Math" panose="02040503050406030204" pitchFamily="18" charset="0"/>
                </a:rPr>
                <a:t>〖𝑦^(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𝛼−1) </a:t>
              </a:r>
              <a:r>
                <a:rPr lang="en-US" b="0" i="0">
                  <a:latin typeface="Cambria Math" panose="02040503050406030204" pitchFamily="18" charset="0"/>
                </a:rPr>
                <a:t>𝑒〗^(−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𝛽𝑦)</a:t>
              </a:r>
              <a:r>
                <a:rPr lang="en-US" dirty="0"/>
                <a:t>, </a:t>
              </a:r>
              <a:r>
                <a:rPr lang="en-US" b="0" i="0">
                  <a:latin typeface="Cambria Math" panose="02040503050406030204" pitchFamily="18" charset="0"/>
                </a:rPr>
                <a:t>𝑦&gt;0</a:t>
              </a:r>
              <a:endParaRPr lang="en-US" dirty="0"/>
            </a:p>
          </dgm:t>
        </dgm:pt>
      </mc:Fallback>
    </mc:AlternateContent>
    <dgm:pt modelId="{09889E47-54AA-411B-9D9C-E46075395663}" type="parTrans" cxnId="{BE7C28FD-D5C6-4986-9A92-9F3BDC482E6E}">
      <dgm:prSet/>
      <dgm:spPr/>
      <dgm:t>
        <a:bodyPr/>
        <a:lstStyle/>
        <a:p>
          <a:endParaRPr lang="en-US"/>
        </a:p>
      </dgm:t>
    </dgm:pt>
    <dgm:pt modelId="{0529BC19-E33C-4003-9A6B-50900E7330DE}" type="sibTrans" cxnId="{BE7C28FD-D5C6-4986-9A92-9F3BDC482E6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7F18FC3-2051-46D0-A52A-45FDF4C95FBE}">
          <dgm:prSet phldrT="[Text]"/>
          <dgm:spPr/>
          <dgm:t>
            <a:bodyPr/>
            <a:lstStyle/>
            <a:p>
              <a:r>
                <a:rPr lang="en-US" dirty="0"/>
                <a:t>Shape parameter is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𝛼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&gt;0</m:t>
                  </m:r>
                </m:oMath>
              </a14:m>
              <a:r>
                <a:rPr lang="en-US" dirty="0"/>
                <a:t>, Scale parameter is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&gt;0</m:t>
                  </m:r>
                </m:oMath>
              </a14:m>
              <a:endParaRPr lang="en-US" dirty="0"/>
            </a:p>
          </dgm:t>
        </dgm:pt>
      </mc:Choice>
      <mc:Fallback xmlns="">
        <dgm:pt modelId="{77F18FC3-2051-46D0-A52A-45FDF4C95FBE}">
          <dgm:prSet phldrT="[Text]"/>
          <dgm:spPr/>
          <dgm:t>
            <a:bodyPr/>
            <a:lstStyle/>
            <a:p>
              <a:r>
                <a:rPr lang="en-US" dirty="0"/>
                <a:t>Shape parameter is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&gt;0</a:t>
              </a:r>
              <a:r>
                <a:rPr lang="en-US" dirty="0"/>
                <a:t>, Scale parameter is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&gt;0</a:t>
              </a:r>
              <a:endParaRPr lang="en-US" dirty="0"/>
            </a:p>
          </dgm:t>
        </dgm:pt>
      </mc:Fallback>
    </mc:AlternateContent>
    <dgm:pt modelId="{87F983C4-4045-477C-883B-7EE5F2F21C9F}" type="parTrans" cxnId="{5C76FAF6-33C1-47D8-AFD6-6D346DE40A83}">
      <dgm:prSet/>
      <dgm:spPr/>
      <dgm:t>
        <a:bodyPr/>
        <a:lstStyle/>
        <a:p>
          <a:endParaRPr lang="en-US"/>
        </a:p>
      </dgm:t>
    </dgm:pt>
    <dgm:pt modelId="{E5ACF01C-4959-4F5D-8D59-DAD05F4A74E4}" type="sibTrans" cxnId="{5C76FAF6-33C1-47D8-AFD6-6D346DE40A83}">
      <dgm:prSet/>
      <dgm:spPr/>
      <dgm:t>
        <a:bodyPr/>
        <a:lstStyle/>
        <a:p>
          <a:endParaRPr lang="en-US"/>
        </a:p>
      </dgm:t>
    </dgm:pt>
    <dgm:pt modelId="{205BEC2D-9023-4605-BC26-5A3F43C5902D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 anchor="ctr"/>
        <a:lstStyle/>
        <a:p>
          <a:pPr algn="ctr"/>
          <a:r>
            <a:rPr lang="en-US" sz="3200" dirty="0"/>
            <a:t>Mean and Scale</a:t>
          </a:r>
        </a:p>
      </dgm:t>
    </dgm:pt>
    <dgm:pt modelId="{EB6FCC9B-3B95-4FCB-A680-F0FF5E10E6C1}" type="parTrans" cxnId="{4893ACEA-D7B9-4506-82AD-D4F1A04E8635}">
      <dgm:prSet/>
      <dgm:spPr/>
      <dgm:t>
        <a:bodyPr/>
        <a:lstStyle/>
        <a:p>
          <a:endParaRPr lang="en-US"/>
        </a:p>
      </dgm:t>
    </dgm:pt>
    <dgm:pt modelId="{A0F744A3-CF5F-4247-9988-4F44CDB48DB4}" type="sibTrans" cxnId="{4893ACEA-D7B9-4506-82AD-D4F1A04E8635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BFA8951-BBA8-465A-A031-753AF9DE7AB1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  <m:d>
                    <m:d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e>
                  </m:d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den>
                  </m:f>
                  <m:sSup>
                    <m:sSupPr>
                      <m:ctrl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d>
                        <m:d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den>
                          </m:f>
                        </m:e>
                      </m:d>
                    </m:e>
                    <m:sup>
                      <m: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sup>
                  </m:sSup>
                  <m:sSup>
                    <m:s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sup>
                  </m:sSup>
                </m:oMath>
              </a14:m>
              <a:r>
                <a:rPr lang="en-US" dirty="0"/>
                <a:t>,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𝑦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&gt;0</m:t>
                  </m:r>
                </m:oMath>
              </a14:m>
              <a:endParaRPr lang="en-US" dirty="0"/>
            </a:p>
          </dgm:t>
        </dgm:pt>
      </mc:Choice>
      <mc:Fallback xmlns="">
        <dgm:pt modelId="{8BFA8951-BBA8-465A-A031-753AF9DE7AB1}">
          <dgm:prSet phldrT="[Text]"/>
          <dgm:spPr/>
          <dgm:t>
            <a:bodyPr/>
            <a:lstStyle/>
            <a:p>
              <a:r>
                <a:rPr lang="en-US" b="0" i="0">
                  <a:latin typeface="Cambria Math" panose="02040503050406030204" pitchFamily="18" charset="0"/>
                </a:rPr>
                <a:t>𝑓(𝑦)=1/</a:t>
              </a:r>
              <a:r>
                <a:rPr lang="el-GR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Γ(𝛼)  (𝛼/𝜇)^𝛼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 </a:t>
              </a:r>
              <a:r>
                <a:rPr lang="en-US" b="0" i="0">
                  <a:latin typeface="Cambria Math" panose="02040503050406030204" pitchFamily="18" charset="0"/>
                </a:rPr>
                <a:t>〖𝑦^(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𝛼−1) </a:t>
              </a:r>
              <a:r>
                <a:rPr lang="en-US" b="0" i="0">
                  <a:latin typeface="Cambria Math" panose="02040503050406030204" pitchFamily="18" charset="0"/>
                </a:rPr>
                <a:t>𝑒〗^(−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𝛼𝑦/𝜇)</a:t>
              </a:r>
              <a:r>
                <a:rPr lang="en-US" dirty="0"/>
                <a:t>, </a:t>
              </a:r>
              <a:r>
                <a:rPr lang="en-US" b="0" i="0">
                  <a:latin typeface="Cambria Math" panose="02040503050406030204" pitchFamily="18" charset="0"/>
                </a:rPr>
                <a:t>𝑦&gt;0</a:t>
              </a:r>
              <a:endParaRPr lang="en-US" dirty="0"/>
            </a:p>
          </dgm:t>
        </dgm:pt>
      </mc:Fallback>
    </mc:AlternateContent>
    <dgm:pt modelId="{25916C2C-7BF1-4681-A887-7204284DED3C}" type="parTrans" cxnId="{091F8FF6-2EED-4306-B775-4132E6E9CD46}">
      <dgm:prSet/>
      <dgm:spPr/>
      <dgm:t>
        <a:bodyPr/>
        <a:lstStyle/>
        <a:p>
          <a:endParaRPr lang="en-US"/>
        </a:p>
      </dgm:t>
    </dgm:pt>
    <dgm:pt modelId="{D8E3DBEC-065E-4B56-814A-971AA72B3943}" type="sibTrans" cxnId="{091F8FF6-2EED-4306-B775-4132E6E9CD46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6D4EC9F-CFDD-4792-AF98-FD286075B911}">
          <dgm:prSet phldrT="[Text]"/>
          <dgm:spPr/>
          <dgm:t>
            <a:bodyPr/>
            <a:lstStyle/>
            <a:p>
              <a:r>
                <a:rPr lang="en-US" dirty="0"/>
                <a:t>Mean parameter is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num>
                    <m:den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den>
                  </m:f>
                </m:oMath>
              </a14:m>
              <a:r>
                <a:rPr lang="en-US" dirty="0"/>
                <a:t>, Scale parameter is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&gt;0</m:t>
                  </m:r>
                </m:oMath>
              </a14:m>
              <a:endParaRPr lang="en-US" dirty="0"/>
            </a:p>
          </dgm:t>
        </dgm:pt>
      </mc:Choice>
      <mc:Fallback xmlns="">
        <dgm:pt modelId="{66D4EC9F-CFDD-4792-AF98-FD286075B911}">
          <dgm:prSet phldrT="[Text]"/>
          <dgm:spPr/>
          <dgm:t>
            <a:bodyPr/>
            <a:lstStyle/>
            <a:p>
              <a:r>
                <a:rPr lang="en-US" dirty="0"/>
                <a:t>Mean parameter is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𝜇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=𝛼/𝛽</a:t>
              </a:r>
              <a:r>
                <a:rPr lang="en-US" dirty="0"/>
                <a:t>, Scale parameter is 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&gt;0</a:t>
              </a:r>
              <a:endParaRPr lang="en-US" dirty="0"/>
            </a:p>
          </dgm:t>
        </dgm:pt>
      </mc:Fallback>
    </mc:AlternateContent>
    <dgm:pt modelId="{B58AA172-10F7-4018-8C0F-D90C5904A6F5}" type="parTrans" cxnId="{2A976AE8-427F-4BA4-BCC0-EC59D6D947C9}">
      <dgm:prSet/>
      <dgm:spPr/>
      <dgm:t>
        <a:bodyPr/>
        <a:lstStyle/>
        <a:p>
          <a:endParaRPr lang="en-US"/>
        </a:p>
      </dgm:t>
    </dgm:pt>
    <dgm:pt modelId="{FB79B54E-D7F4-4512-AD3F-DB5E70FC34AF}" type="sibTrans" cxnId="{2A976AE8-427F-4BA4-BCC0-EC59D6D947C9}">
      <dgm:prSet/>
      <dgm:spPr/>
      <dgm:t>
        <a:bodyPr/>
        <a:lstStyle/>
        <a:p>
          <a:endParaRPr lang="en-US"/>
        </a:p>
      </dgm:t>
    </dgm:pt>
    <dgm:pt modelId="{6CB2AAEE-726B-492C-9B1A-B3C80D274120}" type="pres">
      <dgm:prSet presAssocID="{B9A3AC87-2DC6-4FF7-A149-3DE4F49F5A61}" presName="vert0" presStyleCnt="0">
        <dgm:presLayoutVars>
          <dgm:dir/>
          <dgm:animOne val="branch"/>
          <dgm:animLvl val="lvl"/>
        </dgm:presLayoutVars>
      </dgm:prSet>
      <dgm:spPr/>
    </dgm:pt>
    <dgm:pt modelId="{10039EF2-18F7-477E-8E1F-950A9F54E704}" type="pres">
      <dgm:prSet presAssocID="{CA9DFB0D-E26C-4E2E-8805-875D1AB67529}" presName="thickLine" presStyleLbl="alignNode1" presStyleIdx="0" presStyleCnt="2"/>
      <dgm:spPr/>
    </dgm:pt>
    <dgm:pt modelId="{17BB2968-2268-4ED9-81F8-5481011136C0}" type="pres">
      <dgm:prSet presAssocID="{CA9DFB0D-E26C-4E2E-8805-875D1AB67529}" presName="horz1" presStyleCnt="0"/>
      <dgm:spPr/>
    </dgm:pt>
    <dgm:pt modelId="{523A7BDC-07D3-4B6F-B471-A1233EBCE1CC}" type="pres">
      <dgm:prSet presAssocID="{CA9DFB0D-E26C-4E2E-8805-875D1AB67529}" presName="tx1" presStyleLbl="revTx" presStyleIdx="0" presStyleCnt="6"/>
      <dgm:spPr/>
    </dgm:pt>
    <dgm:pt modelId="{22680A28-9FDE-494E-9954-DBA0F3D520DE}" type="pres">
      <dgm:prSet presAssocID="{CA9DFB0D-E26C-4E2E-8805-875D1AB67529}" presName="vert1" presStyleCnt="0"/>
      <dgm:spPr/>
    </dgm:pt>
    <dgm:pt modelId="{50F425D5-0053-4F6C-881B-195A7C3B7F58}" type="pres">
      <dgm:prSet presAssocID="{8D99BE5E-3629-4598-A247-3BB6E1723D16}" presName="vertSpace2a" presStyleCnt="0"/>
      <dgm:spPr/>
    </dgm:pt>
    <dgm:pt modelId="{D8747AAA-686B-420B-B8E5-D91CCD5907AA}" type="pres">
      <dgm:prSet presAssocID="{8D99BE5E-3629-4598-A247-3BB6E1723D16}" presName="horz2" presStyleCnt="0"/>
      <dgm:spPr/>
    </dgm:pt>
    <dgm:pt modelId="{DE1C6C6B-3D58-48BE-BFE1-29D3D3190687}" type="pres">
      <dgm:prSet presAssocID="{8D99BE5E-3629-4598-A247-3BB6E1723D16}" presName="horzSpace2" presStyleCnt="0"/>
      <dgm:spPr/>
    </dgm:pt>
    <dgm:pt modelId="{9566EF2A-DA5D-4064-9985-BC10D153CF4E}" type="pres">
      <dgm:prSet presAssocID="{8D99BE5E-3629-4598-A247-3BB6E1723D16}" presName="tx2" presStyleLbl="revTx" presStyleIdx="1" presStyleCnt="6"/>
      <dgm:spPr/>
    </dgm:pt>
    <dgm:pt modelId="{3CE3674D-6504-4345-B1FA-280CF582871B}" type="pres">
      <dgm:prSet presAssocID="{8D99BE5E-3629-4598-A247-3BB6E1723D16}" presName="vert2" presStyleCnt="0"/>
      <dgm:spPr/>
    </dgm:pt>
    <dgm:pt modelId="{12CF9082-3D23-4106-87AC-04C15B333AC5}" type="pres">
      <dgm:prSet presAssocID="{8D99BE5E-3629-4598-A247-3BB6E1723D16}" presName="thinLine2b" presStyleLbl="callout" presStyleIdx="0" presStyleCnt="4"/>
      <dgm:spPr/>
    </dgm:pt>
    <dgm:pt modelId="{FEB89318-B4D9-43E2-80A3-19CD44135422}" type="pres">
      <dgm:prSet presAssocID="{8D99BE5E-3629-4598-A247-3BB6E1723D16}" presName="vertSpace2b" presStyleCnt="0"/>
      <dgm:spPr/>
    </dgm:pt>
    <dgm:pt modelId="{CDC860BE-C674-44A1-9FBC-6D1696C3046D}" type="pres">
      <dgm:prSet presAssocID="{77F18FC3-2051-46D0-A52A-45FDF4C95FBE}" presName="horz2" presStyleCnt="0"/>
      <dgm:spPr/>
    </dgm:pt>
    <dgm:pt modelId="{51864A6D-DEFC-4968-99CC-F781C65B22EB}" type="pres">
      <dgm:prSet presAssocID="{77F18FC3-2051-46D0-A52A-45FDF4C95FBE}" presName="horzSpace2" presStyleCnt="0"/>
      <dgm:spPr/>
    </dgm:pt>
    <dgm:pt modelId="{97207C84-B8D0-4717-98F9-0B0D799CD96C}" type="pres">
      <dgm:prSet presAssocID="{77F18FC3-2051-46D0-A52A-45FDF4C95FBE}" presName="tx2" presStyleLbl="revTx" presStyleIdx="2" presStyleCnt="6"/>
      <dgm:spPr/>
    </dgm:pt>
    <dgm:pt modelId="{3229386A-F621-4037-ABBB-46ED4F49ACEE}" type="pres">
      <dgm:prSet presAssocID="{77F18FC3-2051-46D0-A52A-45FDF4C95FBE}" presName="vert2" presStyleCnt="0"/>
      <dgm:spPr/>
    </dgm:pt>
    <dgm:pt modelId="{F845DD88-5AC5-4BBC-BEB3-603C47FD908B}" type="pres">
      <dgm:prSet presAssocID="{77F18FC3-2051-46D0-A52A-45FDF4C95FBE}" presName="thinLine2b" presStyleLbl="callout" presStyleIdx="1" presStyleCnt="4"/>
      <dgm:spPr/>
    </dgm:pt>
    <dgm:pt modelId="{18EC6E37-D907-4834-8923-481CB00CD979}" type="pres">
      <dgm:prSet presAssocID="{77F18FC3-2051-46D0-A52A-45FDF4C95FBE}" presName="vertSpace2b" presStyleCnt="0"/>
      <dgm:spPr/>
    </dgm:pt>
    <dgm:pt modelId="{C23B64DB-4251-41BB-87FC-F7C6A5F6B18F}" type="pres">
      <dgm:prSet presAssocID="{205BEC2D-9023-4605-BC26-5A3F43C5902D}" presName="thickLine" presStyleLbl="alignNode1" presStyleIdx="1" presStyleCnt="2"/>
      <dgm:spPr/>
    </dgm:pt>
    <dgm:pt modelId="{46F68B4C-B8C5-4BA5-9D84-1CCF45538D18}" type="pres">
      <dgm:prSet presAssocID="{205BEC2D-9023-4605-BC26-5A3F43C5902D}" presName="horz1" presStyleCnt="0"/>
      <dgm:spPr/>
    </dgm:pt>
    <dgm:pt modelId="{7D7B7FD5-448D-4794-A200-CCECB4ADB942}" type="pres">
      <dgm:prSet presAssocID="{205BEC2D-9023-4605-BC26-5A3F43C5902D}" presName="tx1" presStyleLbl="revTx" presStyleIdx="3" presStyleCnt="6"/>
      <dgm:spPr/>
    </dgm:pt>
    <dgm:pt modelId="{CCACCA32-6AFA-488F-A49B-A19E6FCA889C}" type="pres">
      <dgm:prSet presAssocID="{205BEC2D-9023-4605-BC26-5A3F43C5902D}" presName="vert1" presStyleCnt="0"/>
      <dgm:spPr/>
    </dgm:pt>
    <dgm:pt modelId="{889157B3-5256-466F-AC64-70F5F117AC8A}" type="pres">
      <dgm:prSet presAssocID="{8BFA8951-BBA8-465A-A031-753AF9DE7AB1}" presName="vertSpace2a" presStyleCnt="0"/>
      <dgm:spPr/>
    </dgm:pt>
    <dgm:pt modelId="{15C0F3CB-5FB6-4DB8-88AB-F45375FD1F84}" type="pres">
      <dgm:prSet presAssocID="{8BFA8951-BBA8-465A-A031-753AF9DE7AB1}" presName="horz2" presStyleCnt="0"/>
      <dgm:spPr/>
    </dgm:pt>
    <dgm:pt modelId="{B1AAD2C5-963C-4374-83E1-98EE84C17378}" type="pres">
      <dgm:prSet presAssocID="{8BFA8951-BBA8-465A-A031-753AF9DE7AB1}" presName="horzSpace2" presStyleCnt="0"/>
      <dgm:spPr/>
    </dgm:pt>
    <dgm:pt modelId="{4FEA795D-3A40-4454-9E56-F9ADF6E62CF0}" type="pres">
      <dgm:prSet presAssocID="{8BFA8951-BBA8-465A-A031-753AF9DE7AB1}" presName="tx2" presStyleLbl="revTx" presStyleIdx="4" presStyleCnt="6"/>
      <dgm:spPr/>
    </dgm:pt>
    <dgm:pt modelId="{88C70B11-925E-4BBF-A9E8-CBB7E120F42F}" type="pres">
      <dgm:prSet presAssocID="{8BFA8951-BBA8-465A-A031-753AF9DE7AB1}" presName="vert2" presStyleCnt="0"/>
      <dgm:spPr/>
    </dgm:pt>
    <dgm:pt modelId="{B0AE3CA8-B6D0-4868-B424-CDEA574E9F35}" type="pres">
      <dgm:prSet presAssocID="{8BFA8951-BBA8-465A-A031-753AF9DE7AB1}" presName="thinLine2b" presStyleLbl="callout" presStyleIdx="2" presStyleCnt="4"/>
      <dgm:spPr/>
    </dgm:pt>
    <dgm:pt modelId="{EA260A0D-9AB5-47B0-A0A0-7F5297FFCB2B}" type="pres">
      <dgm:prSet presAssocID="{8BFA8951-BBA8-465A-A031-753AF9DE7AB1}" presName="vertSpace2b" presStyleCnt="0"/>
      <dgm:spPr/>
    </dgm:pt>
    <dgm:pt modelId="{253FC166-B9A2-41D7-8FEC-35BBD5C92FA9}" type="pres">
      <dgm:prSet presAssocID="{66D4EC9F-CFDD-4792-AF98-FD286075B911}" presName="horz2" presStyleCnt="0"/>
      <dgm:spPr/>
    </dgm:pt>
    <dgm:pt modelId="{8BBF2382-B723-4C2F-9A46-DD411CBA1901}" type="pres">
      <dgm:prSet presAssocID="{66D4EC9F-CFDD-4792-AF98-FD286075B911}" presName="horzSpace2" presStyleCnt="0"/>
      <dgm:spPr/>
    </dgm:pt>
    <dgm:pt modelId="{18F9FBCA-F31F-4E42-97D3-B7C7E8FCE3AC}" type="pres">
      <dgm:prSet presAssocID="{66D4EC9F-CFDD-4792-AF98-FD286075B911}" presName="tx2" presStyleLbl="revTx" presStyleIdx="5" presStyleCnt="6"/>
      <dgm:spPr/>
    </dgm:pt>
    <dgm:pt modelId="{DEB5ABCA-1CDF-4527-96E2-39192E156B83}" type="pres">
      <dgm:prSet presAssocID="{66D4EC9F-CFDD-4792-AF98-FD286075B911}" presName="vert2" presStyleCnt="0"/>
      <dgm:spPr/>
    </dgm:pt>
    <dgm:pt modelId="{C6500805-4933-47B4-956B-1F637293222A}" type="pres">
      <dgm:prSet presAssocID="{66D4EC9F-CFDD-4792-AF98-FD286075B911}" presName="thinLine2b" presStyleLbl="callout" presStyleIdx="3" presStyleCnt="4"/>
      <dgm:spPr/>
    </dgm:pt>
    <dgm:pt modelId="{C2B72EBA-4882-4638-8154-9750826378F5}" type="pres">
      <dgm:prSet presAssocID="{66D4EC9F-CFDD-4792-AF98-FD286075B911}" presName="vertSpace2b" presStyleCnt="0"/>
      <dgm:spPr/>
    </dgm:pt>
  </dgm:ptLst>
  <dgm:cxnLst>
    <dgm:cxn modelId="{F46D0600-3861-4E8C-B417-EEF1EA17DBA8}" type="presOf" srcId="{77F18FC3-2051-46D0-A52A-45FDF4C95FBE}" destId="{97207C84-B8D0-4717-98F9-0B0D799CD96C}" srcOrd="0" destOrd="0" presId="urn:microsoft.com/office/officeart/2008/layout/LinedList"/>
    <dgm:cxn modelId="{6C60082F-F911-4008-B155-41A8AA209688}" type="presOf" srcId="{CA9DFB0D-E26C-4E2E-8805-875D1AB67529}" destId="{523A7BDC-07D3-4B6F-B471-A1233EBCE1CC}" srcOrd="0" destOrd="0" presId="urn:microsoft.com/office/officeart/2008/layout/LinedList"/>
    <dgm:cxn modelId="{34CCDD47-1BA3-42FA-A8AF-544381F74673}" type="presOf" srcId="{66D4EC9F-CFDD-4792-AF98-FD286075B911}" destId="{18F9FBCA-F31F-4E42-97D3-B7C7E8FCE3AC}" srcOrd="0" destOrd="0" presId="urn:microsoft.com/office/officeart/2008/layout/LinedList"/>
    <dgm:cxn modelId="{DC129069-6F08-49C1-911B-8E1B315EFEE6}" type="presOf" srcId="{205BEC2D-9023-4605-BC26-5A3F43C5902D}" destId="{7D7B7FD5-448D-4794-A200-CCECB4ADB942}" srcOrd="0" destOrd="0" presId="urn:microsoft.com/office/officeart/2008/layout/LinedList"/>
    <dgm:cxn modelId="{EB288C78-DDAA-4FE0-ADA9-3A426AAFFE30}" srcId="{B9A3AC87-2DC6-4FF7-A149-3DE4F49F5A61}" destId="{CA9DFB0D-E26C-4E2E-8805-875D1AB67529}" srcOrd="0" destOrd="0" parTransId="{B87A737B-7A1D-4E0B-ABDA-12D56B478514}" sibTransId="{CCC5EAC7-8BEC-42BC-A540-A277845BCC65}"/>
    <dgm:cxn modelId="{BF4EA09B-0133-4448-A5D7-B033E7B4D361}" type="presOf" srcId="{B9A3AC87-2DC6-4FF7-A149-3DE4F49F5A61}" destId="{6CB2AAEE-726B-492C-9B1A-B3C80D274120}" srcOrd="0" destOrd="0" presId="urn:microsoft.com/office/officeart/2008/layout/LinedList"/>
    <dgm:cxn modelId="{562FA5A6-EDBC-4E91-92C9-04B67D77B907}" type="presOf" srcId="{8BFA8951-BBA8-465A-A031-753AF9DE7AB1}" destId="{4FEA795D-3A40-4454-9E56-F9ADF6E62CF0}" srcOrd="0" destOrd="0" presId="urn:microsoft.com/office/officeart/2008/layout/LinedList"/>
    <dgm:cxn modelId="{2A976AE8-427F-4BA4-BCC0-EC59D6D947C9}" srcId="{205BEC2D-9023-4605-BC26-5A3F43C5902D}" destId="{66D4EC9F-CFDD-4792-AF98-FD286075B911}" srcOrd="1" destOrd="0" parTransId="{B58AA172-10F7-4018-8C0F-D90C5904A6F5}" sibTransId="{FB79B54E-D7F4-4512-AD3F-DB5E70FC34AF}"/>
    <dgm:cxn modelId="{4893ACEA-D7B9-4506-82AD-D4F1A04E8635}" srcId="{B9A3AC87-2DC6-4FF7-A149-3DE4F49F5A61}" destId="{205BEC2D-9023-4605-BC26-5A3F43C5902D}" srcOrd="1" destOrd="0" parTransId="{EB6FCC9B-3B95-4FCB-A680-F0FF5E10E6C1}" sibTransId="{A0F744A3-CF5F-4247-9988-4F44CDB48DB4}"/>
    <dgm:cxn modelId="{DFBB4AF5-7A5C-43A5-BF24-B78AE884E532}" type="presOf" srcId="{8D99BE5E-3629-4598-A247-3BB6E1723D16}" destId="{9566EF2A-DA5D-4064-9985-BC10D153CF4E}" srcOrd="0" destOrd="0" presId="urn:microsoft.com/office/officeart/2008/layout/LinedList"/>
    <dgm:cxn modelId="{091F8FF6-2EED-4306-B775-4132E6E9CD46}" srcId="{205BEC2D-9023-4605-BC26-5A3F43C5902D}" destId="{8BFA8951-BBA8-465A-A031-753AF9DE7AB1}" srcOrd="0" destOrd="0" parTransId="{25916C2C-7BF1-4681-A887-7204284DED3C}" sibTransId="{D8E3DBEC-065E-4B56-814A-971AA72B3943}"/>
    <dgm:cxn modelId="{5C76FAF6-33C1-47D8-AFD6-6D346DE40A83}" srcId="{CA9DFB0D-E26C-4E2E-8805-875D1AB67529}" destId="{77F18FC3-2051-46D0-A52A-45FDF4C95FBE}" srcOrd="1" destOrd="0" parTransId="{87F983C4-4045-477C-883B-7EE5F2F21C9F}" sibTransId="{E5ACF01C-4959-4F5D-8D59-DAD05F4A74E4}"/>
    <dgm:cxn modelId="{BE7C28FD-D5C6-4986-9A92-9F3BDC482E6E}" srcId="{CA9DFB0D-E26C-4E2E-8805-875D1AB67529}" destId="{8D99BE5E-3629-4598-A247-3BB6E1723D16}" srcOrd="0" destOrd="0" parTransId="{09889E47-54AA-411B-9D9C-E46075395663}" sibTransId="{0529BC19-E33C-4003-9A6B-50900E7330DE}"/>
    <dgm:cxn modelId="{493030C1-EA12-4DBC-9D35-D9FB96C440DF}" type="presParOf" srcId="{6CB2AAEE-726B-492C-9B1A-B3C80D274120}" destId="{10039EF2-18F7-477E-8E1F-950A9F54E704}" srcOrd="0" destOrd="0" presId="urn:microsoft.com/office/officeart/2008/layout/LinedList"/>
    <dgm:cxn modelId="{05B7696D-A8BD-41FD-A195-24044D5634E4}" type="presParOf" srcId="{6CB2AAEE-726B-492C-9B1A-B3C80D274120}" destId="{17BB2968-2268-4ED9-81F8-5481011136C0}" srcOrd="1" destOrd="0" presId="urn:microsoft.com/office/officeart/2008/layout/LinedList"/>
    <dgm:cxn modelId="{83344956-4341-4165-9510-C313C6D7EFFD}" type="presParOf" srcId="{17BB2968-2268-4ED9-81F8-5481011136C0}" destId="{523A7BDC-07D3-4B6F-B471-A1233EBCE1CC}" srcOrd="0" destOrd="0" presId="urn:microsoft.com/office/officeart/2008/layout/LinedList"/>
    <dgm:cxn modelId="{7F4541BE-A7D6-41F2-B1D2-9E59E3D367F4}" type="presParOf" srcId="{17BB2968-2268-4ED9-81F8-5481011136C0}" destId="{22680A28-9FDE-494E-9954-DBA0F3D520DE}" srcOrd="1" destOrd="0" presId="urn:microsoft.com/office/officeart/2008/layout/LinedList"/>
    <dgm:cxn modelId="{02FEAA2B-EDF7-4348-8FF7-A99BB2AFB4AA}" type="presParOf" srcId="{22680A28-9FDE-494E-9954-DBA0F3D520DE}" destId="{50F425D5-0053-4F6C-881B-195A7C3B7F58}" srcOrd="0" destOrd="0" presId="urn:microsoft.com/office/officeart/2008/layout/LinedList"/>
    <dgm:cxn modelId="{3C1DB3B1-1762-4EDF-86A7-7C278FCAEDDE}" type="presParOf" srcId="{22680A28-9FDE-494E-9954-DBA0F3D520DE}" destId="{D8747AAA-686B-420B-B8E5-D91CCD5907AA}" srcOrd="1" destOrd="0" presId="urn:microsoft.com/office/officeart/2008/layout/LinedList"/>
    <dgm:cxn modelId="{0841F79E-AB92-4473-8700-B4E132146447}" type="presParOf" srcId="{D8747AAA-686B-420B-B8E5-D91CCD5907AA}" destId="{DE1C6C6B-3D58-48BE-BFE1-29D3D3190687}" srcOrd="0" destOrd="0" presId="urn:microsoft.com/office/officeart/2008/layout/LinedList"/>
    <dgm:cxn modelId="{1530D5E2-F77A-46FE-9C5E-FB525A75ED80}" type="presParOf" srcId="{D8747AAA-686B-420B-B8E5-D91CCD5907AA}" destId="{9566EF2A-DA5D-4064-9985-BC10D153CF4E}" srcOrd="1" destOrd="0" presId="urn:microsoft.com/office/officeart/2008/layout/LinedList"/>
    <dgm:cxn modelId="{35070065-6031-45AF-ACDA-937B5FD144C9}" type="presParOf" srcId="{D8747AAA-686B-420B-B8E5-D91CCD5907AA}" destId="{3CE3674D-6504-4345-B1FA-280CF582871B}" srcOrd="2" destOrd="0" presId="urn:microsoft.com/office/officeart/2008/layout/LinedList"/>
    <dgm:cxn modelId="{13C567FD-E765-4E5B-9332-1CDA03CF799C}" type="presParOf" srcId="{22680A28-9FDE-494E-9954-DBA0F3D520DE}" destId="{12CF9082-3D23-4106-87AC-04C15B333AC5}" srcOrd="2" destOrd="0" presId="urn:microsoft.com/office/officeart/2008/layout/LinedList"/>
    <dgm:cxn modelId="{990393B9-5D06-4CA9-9557-37BD5D2CF40A}" type="presParOf" srcId="{22680A28-9FDE-494E-9954-DBA0F3D520DE}" destId="{FEB89318-B4D9-43E2-80A3-19CD44135422}" srcOrd="3" destOrd="0" presId="urn:microsoft.com/office/officeart/2008/layout/LinedList"/>
    <dgm:cxn modelId="{F3A5328F-7A95-47E4-9103-D80FBADF73BF}" type="presParOf" srcId="{22680A28-9FDE-494E-9954-DBA0F3D520DE}" destId="{CDC860BE-C674-44A1-9FBC-6D1696C3046D}" srcOrd="4" destOrd="0" presId="urn:microsoft.com/office/officeart/2008/layout/LinedList"/>
    <dgm:cxn modelId="{0319CBB3-E625-486C-A99A-1FD3B991AE6B}" type="presParOf" srcId="{CDC860BE-C674-44A1-9FBC-6D1696C3046D}" destId="{51864A6D-DEFC-4968-99CC-F781C65B22EB}" srcOrd="0" destOrd="0" presId="urn:microsoft.com/office/officeart/2008/layout/LinedList"/>
    <dgm:cxn modelId="{15FA1948-2394-4E26-B848-F7C69589A532}" type="presParOf" srcId="{CDC860BE-C674-44A1-9FBC-6D1696C3046D}" destId="{97207C84-B8D0-4717-98F9-0B0D799CD96C}" srcOrd="1" destOrd="0" presId="urn:microsoft.com/office/officeart/2008/layout/LinedList"/>
    <dgm:cxn modelId="{13527344-7C03-4D61-9108-5D0002E4C58F}" type="presParOf" srcId="{CDC860BE-C674-44A1-9FBC-6D1696C3046D}" destId="{3229386A-F621-4037-ABBB-46ED4F49ACEE}" srcOrd="2" destOrd="0" presId="urn:microsoft.com/office/officeart/2008/layout/LinedList"/>
    <dgm:cxn modelId="{58ABBC78-6300-492A-B452-510FD2D7EE9A}" type="presParOf" srcId="{22680A28-9FDE-494E-9954-DBA0F3D520DE}" destId="{F845DD88-5AC5-4BBC-BEB3-603C47FD908B}" srcOrd="5" destOrd="0" presId="urn:microsoft.com/office/officeart/2008/layout/LinedList"/>
    <dgm:cxn modelId="{4DAEB8E1-4B2C-4B0C-9F5B-4DC35E8DBC07}" type="presParOf" srcId="{22680A28-9FDE-494E-9954-DBA0F3D520DE}" destId="{18EC6E37-D907-4834-8923-481CB00CD979}" srcOrd="6" destOrd="0" presId="urn:microsoft.com/office/officeart/2008/layout/LinedList"/>
    <dgm:cxn modelId="{540E7DE7-9C55-4BE4-8CBC-16BDE395D2C0}" type="presParOf" srcId="{6CB2AAEE-726B-492C-9B1A-B3C80D274120}" destId="{C23B64DB-4251-41BB-87FC-F7C6A5F6B18F}" srcOrd="2" destOrd="0" presId="urn:microsoft.com/office/officeart/2008/layout/LinedList"/>
    <dgm:cxn modelId="{BA1DBB07-D442-4DF9-A09B-5AFA8415F17F}" type="presParOf" srcId="{6CB2AAEE-726B-492C-9B1A-B3C80D274120}" destId="{46F68B4C-B8C5-4BA5-9D84-1CCF45538D18}" srcOrd="3" destOrd="0" presId="urn:microsoft.com/office/officeart/2008/layout/LinedList"/>
    <dgm:cxn modelId="{DC4DEB99-644F-434E-8669-4BCAB2C08F02}" type="presParOf" srcId="{46F68B4C-B8C5-4BA5-9D84-1CCF45538D18}" destId="{7D7B7FD5-448D-4794-A200-CCECB4ADB942}" srcOrd="0" destOrd="0" presId="urn:microsoft.com/office/officeart/2008/layout/LinedList"/>
    <dgm:cxn modelId="{5C5454B0-B1AC-4EC5-A6AB-31C10F98DE76}" type="presParOf" srcId="{46F68B4C-B8C5-4BA5-9D84-1CCF45538D18}" destId="{CCACCA32-6AFA-488F-A49B-A19E6FCA889C}" srcOrd="1" destOrd="0" presId="urn:microsoft.com/office/officeart/2008/layout/LinedList"/>
    <dgm:cxn modelId="{037F76C9-09C0-4FA8-B056-8CFC5EDA3C2E}" type="presParOf" srcId="{CCACCA32-6AFA-488F-A49B-A19E6FCA889C}" destId="{889157B3-5256-466F-AC64-70F5F117AC8A}" srcOrd="0" destOrd="0" presId="urn:microsoft.com/office/officeart/2008/layout/LinedList"/>
    <dgm:cxn modelId="{3270992F-9BA5-4008-A762-1C9AACCC9624}" type="presParOf" srcId="{CCACCA32-6AFA-488F-A49B-A19E6FCA889C}" destId="{15C0F3CB-5FB6-4DB8-88AB-F45375FD1F84}" srcOrd="1" destOrd="0" presId="urn:microsoft.com/office/officeart/2008/layout/LinedList"/>
    <dgm:cxn modelId="{1176B427-2455-4C35-8F75-9596F41DB72E}" type="presParOf" srcId="{15C0F3CB-5FB6-4DB8-88AB-F45375FD1F84}" destId="{B1AAD2C5-963C-4374-83E1-98EE84C17378}" srcOrd="0" destOrd="0" presId="urn:microsoft.com/office/officeart/2008/layout/LinedList"/>
    <dgm:cxn modelId="{9C6FD102-7FC9-4E78-8213-A8CA511D2FB9}" type="presParOf" srcId="{15C0F3CB-5FB6-4DB8-88AB-F45375FD1F84}" destId="{4FEA795D-3A40-4454-9E56-F9ADF6E62CF0}" srcOrd="1" destOrd="0" presId="urn:microsoft.com/office/officeart/2008/layout/LinedList"/>
    <dgm:cxn modelId="{36D97E08-3F92-46D9-B3B0-16DB0080A93B}" type="presParOf" srcId="{15C0F3CB-5FB6-4DB8-88AB-F45375FD1F84}" destId="{88C70B11-925E-4BBF-A9E8-CBB7E120F42F}" srcOrd="2" destOrd="0" presId="urn:microsoft.com/office/officeart/2008/layout/LinedList"/>
    <dgm:cxn modelId="{BFC50178-7CCF-4829-8BF3-29FF81B32092}" type="presParOf" srcId="{CCACCA32-6AFA-488F-A49B-A19E6FCA889C}" destId="{B0AE3CA8-B6D0-4868-B424-CDEA574E9F35}" srcOrd="2" destOrd="0" presId="urn:microsoft.com/office/officeart/2008/layout/LinedList"/>
    <dgm:cxn modelId="{10816F33-86B9-4A49-BD6D-8AE030308ECC}" type="presParOf" srcId="{CCACCA32-6AFA-488F-A49B-A19E6FCA889C}" destId="{EA260A0D-9AB5-47B0-A0A0-7F5297FFCB2B}" srcOrd="3" destOrd="0" presId="urn:microsoft.com/office/officeart/2008/layout/LinedList"/>
    <dgm:cxn modelId="{30979D56-D886-4362-8BFB-6C5D128ED8A2}" type="presParOf" srcId="{CCACCA32-6AFA-488F-A49B-A19E6FCA889C}" destId="{253FC166-B9A2-41D7-8FEC-35BBD5C92FA9}" srcOrd="4" destOrd="0" presId="urn:microsoft.com/office/officeart/2008/layout/LinedList"/>
    <dgm:cxn modelId="{E77A5C60-FC4B-4FF6-9C9E-A3D79CF0E948}" type="presParOf" srcId="{253FC166-B9A2-41D7-8FEC-35BBD5C92FA9}" destId="{8BBF2382-B723-4C2F-9A46-DD411CBA1901}" srcOrd="0" destOrd="0" presId="urn:microsoft.com/office/officeart/2008/layout/LinedList"/>
    <dgm:cxn modelId="{4E724F0E-0766-4232-A7ED-697305FDFE7D}" type="presParOf" srcId="{253FC166-B9A2-41D7-8FEC-35BBD5C92FA9}" destId="{18F9FBCA-F31F-4E42-97D3-B7C7E8FCE3AC}" srcOrd="1" destOrd="0" presId="urn:microsoft.com/office/officeart/2008/layout/LinedList"/>
    <dgm:cxn modelId="{6C797EBE-8450-4796-A5AD-38CC8FAB3AFF}" type="presParOf" srcId="{253FC166-B9A2-41D7-8FEC-35BBD5C92FA9}" destId="{DEB5ABCA-1CDF-4527-96E2-39192E156B83}" srcOrd="2" destOrd="0" presId="urn:microsoft.com/office/officeart/2008/layout/LinedList"/>
    <dgm:cxn modelId="{551ADE31-C50E-4DF6-B986-24CDCF001AAE}" type="presParOf" srcId="{CCACCA32-6AFA-488F-A49B-A19E6FCA889C}" destId="{C6500805-4933-47B4-956B-1F637293222A}" srcOrd="5" destOrd="0" presId="urn:microsoft.com/office/officeart/2008/layout/LinedList"/>
    <dgm:cxn modelId="{9BA4BC36-5AD5-401E-A6D6-E541F6A84760}" type="presParOf" srcId="{CCACCA32-6AFA-488F-A49B-A19E6FCA889C}" destId="{C2B72EBA-4882-4638-8154-9750826378F5}" srcOrd="6" destOrd="0" presId="urn:microsoft.com/office/officeart/2008/layout/LinedList"/>
  </dgm:cxnLst>
  <dgm:bg>
    <a:noFill/>
  </dgm:bg>
  <dgm:whole>
    <a:ln w="190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65ED3-B661-4101-8AC8-188008151B21}">
      <dsp:nvSpPr>
        <dsp:cNvPr id="0" name=""/>
        <dsp:cNvSpPr/>
      </dsp:nvSpPr>
      <dsp:spPr>
        <a:xfrm>
          <a:off x="1577339" y="0"/>
          <a:ext cx="8938260" cy="10767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dirty="0"/>
            <a:t>Zero-Inflated Poisson</a:t>
          </a:r>
        </a:p>
      </dsp:txBody>
      <dsp:txXfrm>
        <a:off x="2693714" y="31537"/>
        <a:ext cx="7790348" cy="1013688"/>
      </dsp:txXfrm>
    </dsp:sp>
    <dsp:sp modelId="{5A527F8E-D6C2-4446-B9E4-3F4BD05C327C}">
      <dsp:nvSpPr>
        <dsp:cNvPr id="0" name=""/>
        <dsp:cNvSpPr/>
      </dsp:nvSpPr>
      <dsp:spPr>
        <a:xfrm>
          <a:off x="788669" y="1256222"/>
          <a:ext cx="8938260" cy="10767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dirty="0"/>
            <a:t>Predict Severity with Gamma</a:t>
          </a:r>
          <a:endParaRPr lang="en-US" sz="4300" kern="1200" dirty="0"/>
        </a:p>
      </dsp:txBody>
      <dsp:txXfrm>
        <a:off x="2308772" y="1287759"/>
        <a:ext cx="7386620" cy="1013688"/>
      </dsp:txXfrm>
    </dsp:sp>
    <dsp:sp modelId="{D37CDC11-6213-4669-917A-5CA882CBECE0}">
      <dsp:nvSpPr>
        <dsp:cNvPr id="0" name=""/>
        <dsp:cNvSpPr/>
      </dsp:nvSpPr>
      <dsp:spPr>
        <a:xfrm>
          <a:off x="0" y="2512444"/>
          <a:ext cx="8938260" cy="10767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dirty="0"/>
            <a:t>Predict Premium with Tweedie</a:t>
          </a:r>
        </a:p>
      </dsp:txBody>
      <dsp:txXfrm>
        <a:off x="1520102" y="2543981"/>
        <a:ext cx="7386620" cy="1013688"/>
      </dsp:txXfrm>
    </dsp:sp>
    <dsp:sp modelId="{240701EC-C969-408A-8367-4F7E05702421}">
      <dsp:nvSpPr>
        <dsp:cNvPr id="0" name=""/>
        <dsp:cNvSpPr/>
      </dsp:nvSpPr>
      <dsp:spPr>
        <a:xfrm>
          <a:off x="1577339" y="816544"/>
          <a:ext cx="699895" cy="699895"/>
        </a:xfrm>
        <a:prstGeom prst="downArrow">
          <a:avLst>
            <a:gd name="adj1" fmla="val 55000"/>
            <a:gd name="adj2" fmla="val 45000"/>
          </a:avLst>
        </a:prstGeom>
        <a:solidFill>
          <a:srgbClr val="00B050">
            <a:alpha val="90000"/>
          </a:srgb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1734815" y="816544"/>
        <a:ext cx="384943" cy="526671"/>
      </dsp:txXfrm>
    </dsp:sp>
    <dsp:sp modelId="{F2CCB14A-556D-42C8-A93C-8C9788449D02}">
      <dsp:nvSpPr>
        <dsp:cNvPr id="0" name=""/>
        <dsp:cNvSpPr/>
      </dsp:nvSpPr>
      <dsp:spPr>
        <a:xfrm>
          <a:off x="788669" y="2065588"/>
          <a:ext cx="699895" cy="699895"/>
        </a:xfrm>
        <a:prstGeom prst="downArrow">
          <a:avLst>
            <a:gd name="adj1" fmla="val 55000"/>
            <a:gd name="adj2" fmla="val 45000"/>
          </a:avLst>
        </a:prstGeom>
        <a:solidFill>
          <a:srgbClr val="00B050">
            <a:alpha val="90000"/>
          </a:srgb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946145" y="2065588"/>
        <a:ext cx="384943" cy="52667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5687C-36AE-42B4-9F6C-7DC6E18C0165}">
      <dsp:nvSpPr>
        <dsp:cNvPr id="0" name=""/>
        <dsp:cNvSpPr/>
      </dsp:nvSpPr>
      <dsp:spPr>
        <a:xfrm>
          <a:off x="0" y="0"/>
          <a:ext cx="10515600" cy="2071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Model Includes Intercept Term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1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1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e>
                <m:sub>
                  <m:r>
                    <a:rPr lang="en-US" sz="31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n-US" sz="3100" b="0" i="1" kern="1200" smtClean="0">
                  <a:latin typeface="Cambria Math" panose="02040503050406030204" pitchFamily="18" charset="0"/>
                </a:rPr>
                <m:t>=</m:t>
              </m:r>
              <m:func>
                <m:funcPr>
                  <m:ctrlPr>
                    <a:rPr lang="en-US" sz="3100" b="0" i="1" kern="1200" smtClean="0">
                      <a:latin typeface="Cambria Math" panose="02040503050406030204" pitchFamily="18" charset="0"/>
                    </a:rPr>
                  </m:ctrlPr>
                </m:funcPr>
                <m:fName>
                  <m:r>
                    <m:rPr>
                      <m:sty m:val="p"/>
                    </m:rPr>
                    <a:rPr lang="en-US" sz="3100" b="0" i="0" kern="1200" smtClean="0">
                      <a:latin typeface="Cambria Math" panose="02040503050406030204" pitchFamily="18" charset="0"/>
                    </a:rPr>
                    <m:t>ln</m:t>
                  </m:r>
                </m:fName>
                <m:e>
                  <m:d>
                    <m:dPr>
                      <m:ctrlPr>
                        <a:rPr lang="en-US" sz="3100" b="0" i="1" kern="1200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acc>
                        <m:accPr>
                          <m:chr m:val="̅"/>
                          <m:ctrlPr>
                            <a:rPr lang="en-US" sz="3100" b="0" i="1" kern="120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100" b="0" i="1" kern="120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e>
                  </m:d>
                </m:e>
              </m:func>
            </m:oMath>
          </a14:m>
          <a:r>
            <a:rPr lang="en-US" sz="3100" kern="1200" dirty="0"/>
            <a:t> where </a:t>
          </a:r>
          <a14:m xmlns:a14="http://schemas.microsoft.com/office/drawing/2010/main">
            <m:oMath xmlns:m="http://schemas.openxmlformats.org/officeDocument/2006/math">
              <m:acc>
                <m:accPr>
                  <m:chr m:val="̅"/>
                  <m:ctrlPr>
                    <a:rPr lang="en-US" sz="3100" i="1" kern="1200">
                      <a:latin typeface="Cambria Math" panose="02040503050406030204" pitchFamily="18" charset="0"/>
                    </a:rPr>
                  </m:ctrlPr>
                </m:accPr>
                <m:e>
                  <m:r>
                    <a:rPr lang="en-US" sz="3100" i="1" kern="1200">
                      <a:latin typeface="Cambria Math" panose="02040503050406030204" pitchFamily="18" charset="0"/>
                    </a:rPr>
                    <m:t>𝑦</m:t>
                  </m:r>
                </m:e>
              </m:acc>
              <m:r>
                <a:rPr lang="en-US" sz="3100" b="0" i="0" kern="1200" smtClean="0">
                  <a:latin typeface="Cambria Math" panose="02040503050406030204" pitchFamily="18" charset="0"/>
                </a:rPr>
                <m:t>=</m:t>
              </m:r>
              <m:nary>
                <m:naryPr>
                  <m:chr m:val="∑"/>
                  <m:ctrlPr>
                    <a:rPr lang="en-US" sz="31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en-US" sz="31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US" sz="3100" b="0" i="1" kern="1200" smtClean="0">
                      <a:latin typeface="Cambria Math" panose="02040503050406030204" pitchFamily="18" charset="0"/>
                    </a:rPr>
                    <m:t>=1</m:t>
                  </m:r>
                </m:sub>
                <m:sup>
                  <m:r>
                    <a:rPr lang="en-US" sz="3100" b="0" i="1" kern="1200" smtClean="0">
                      <a:latin typeface="Cambria Math" panose="02040503050406030204" pitchFamily="18" charset="0"/>
                    </a:rPr>
                    <m:t>𝑛</m:t>
                  </m:r>
                </m:sup>
                <m:e>
                  <m:sSub>
                    <m:sSubPr>
                      <m:ctrlPr>
                        <a:rPr lang="en-US" sz="31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3100" b="0" i="1" kern="1200" smtClean="0">
                          <a:latin typeface="Cambria Math" panose="02040503050406030204" pitchFamily="18" charset="0"/>
                        </a:rPr>
                        <m:t>𝑦</m:t>
                      </m:r>
                    </m:e>
                    <m:sub>
                      <m:r>
                        <a:rPr lang="en-US" sz="3100" b="0" i="1" kern="1200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e>
              </m:nary>
            </m:oMath>
          </a14:m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1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1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e>
                <m:sub>
                  <m:r>
                    <a:rPr lang="en-US" sz="3100" b="0" i="1" kern="1200" smtClean="0">
                      <a:latin typeface="Cambria Math" panose="02040503050406030204" pitchFamily="18" charset="0"/>
                    </a:rPr>
                    <m:t>𝑗</m:t>
                  </m:r>
                </m:sub>
              </m:sSub>
              <m:r>
                <a:rPr lang="en-US" sz="3100" b="0" i="1" kern="1200" smtClean="0">
                  <a:latin typeface="Cambria Math" panose="02040503050406030204" pitchFamily="18" charset="0"/>
                </a:rPr>
                <m:t>=0</m:t>
              </m:r>
            </m:oMath>
          </a14:m>
          <a:r>
            <a:rPr lang="en-US" sz="3100" kern="1200" dirty="0"/>
            <a:t> for </a:t>
          </a:r>
          <a14:m xmlns:a14="http://schemas.microsoft.com/office/drawing/2010/main">
            <m:oMath xmlns:m="http://schemas.openxmlformats.org/officeDocument/2006/math">
              <m:r>
                <a:rPr lang="en-US" sz="3100" b="0" i="1" kern="1200" smtClean="0">
                  <a:latin typeface="Cambria Math" panose="02040503050406030204" pitchFamily="18" charset="0"/>
                </a:rPr>
                <m:t>𝑗</m:t>
              </m:r>
              <m:r>
                <a:rPr lang="en-US" sz="3100" b="0" i="1" kern="1200" smtClean="0">
                  <a:latin typeface="Cambria Math" panose="02040503050406030204" pitchFamily="18" charset="0"/>
                </a:rPr>
                <m:t>=2,…,</m:t>
              </m:r>
              <m:r>
                <a:rPr lang="en-US" sz="3100" b="0" i="1" kern="1200" smtClean="0">
                  <a:latin typeface="Cambria Math" panose="02040503050406030204" pitchFamily="18" charset="0"/>
                </a:rPr>
                <m:t>𝑝</m:t>
              </m:r>
            </m:oMath>
          </a14:m>
          <a:endParaRPr lang="en-US" sz="3100" kern="1200" dirty="0"/>
        </a:p>
      </dsp:txBody>
      <dsp:txXfrm>
        <a:off x="2310275" y="0"/>
        <a:ext cx="8205324" cy="2071559"/>
      </dsp:txXfrm>
    </dsp:sp>
    <dsp:sp modelId="{1E5403D1-CFCC-4FFC-81B0-CB3B2710E1A1}">
      <dsp:nvSpPr>
        <dsp:cNvPr id="0" name=""/>
        <dsp:cNvSpPr/>
      </dsp:nvSpPr>
      <dsp:spPr>
        <a:xfrm>
          <a:off x="207155" y="207155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04CF7-4F46-4227-BD5E-74E8CA78E873}">
      <dsp:nvSpPr>
        <dsp:cNvPr id="0" name=""/>
        <dsp:cNvSpPr/>
      </dsp:nvSpPr>
      <dsp:spPr>
        <a:xfrm>
          <a:off x="0" y="2278715"/>
          <a:ext cx="10515600" cy="20715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Model Excludes Intercept Term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31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31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e>
                <m:sub>
                  <m:r>
                    <a:rPr lang="en-US" sz="3100" b="0" i="1" kern="1200" smtClean="0">
                      <a:latin typeface="Cambria Math" panose="02040503050406030204" pitchFamily="18" charset="0"/>
                    </a:rPr>
                    <m:t>𝑗</m:t>
                  </m:r>
                </m:sub>
              </m:sSub>
              <m:r>
                <a:rPr lang="en-US" sz="3100" b="0" i="1" kern="1200" smtClean="0">
                  <a:latin typeface="Cambria Math" panose="02040503050406030204" pitchFamily="18" charset="0"/>
                </a:rPr>
                <m:t>=0</m:t>
              </m:r>
            </m:oMath>
          </a14:m>
          <a:r>
            <a:rPr lang="en-US" sz="3100" kern="1200" dirty="0"/>
            <a:t> for </a:t>
          </a:r>
          <a14:m xmlns:a14="http://schemas.microsoft.com/office/drawing/2010/main">
            <m:oMath xmlns:m="http://schemas.openxmlformats.org/officeDocument/2006/math">
              <m:r>
                <a:rPr lang="en-US" sz="3100" b="0" i="1" kern="1200" smtClean="0">
                  <a:latin typeface="Cambria Math" panose="02040503050406030204" pitchFamily="18" charset="0"/>
                </a:rPr>
                <m:t>𝑗</m:t>
              </m:r>
              <m:r>
                <a:rPr lang="en-US" sz="3100" b="0" i="1" kern="1200" smtClean="0">
                  <a:latin typeface="Cambria Math" panose="02040503050406030204" pitchFamily="18" charset="0"/>
                </a:rPr>
                <m:t>=1,…,</m:t>
              </m:r>
              <m:r>
                <a:rPr lang="en-US" sz="3100" b="0" i="1" kern="1200" smtClean="0">
                  <a:latin typeface="Cambria Math" panose="02040503050406030204" pitchFamily="18" charset="0"/>
                </a:rPr>
                <m:t>𝑝</m:t>
              </m:r>
            </m:oMath>
          </a14:m>
          <a:endParaRPr lang="en-US" sz="3100" kern="1200" dirty="0"/>
        </a:p>
      </dsp:txBody>
      <dsp:txXfrm>
        <a:off x="2310275" y="2278715"/>
        <a:ext cx="8205324" cy="2071559"/>
      </dsp:txXfrm>
    </dsp:sp>
    <dsp:sp modelId="{BF6B5FBA-F55F-47C9-905A-9889639F2BD0}">
      <dsp:nvSpPr>
        <dsp:cNvPr id="0" name=""/>
        <dsp:cNvSpPr/>
      </dsp:nvSpPr>
      <dsp:spPr>
        <a:xfrm>
          <a:off x="207155" y="2485871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E03EC2-1653-4097-AF83-963366651DC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Data: claim_history.csv (10302 observations)</a:t>
          </a:r>
        </a:p>
      </dsp:txBody>
      <dsp:txXfrm>
        <a:off x="0" y="39687"/>
        <a:ext cx="3286125" cy="1971675"/>
      </dsp:txXfrm>
    </dsp:sp>
    <dsp:sp modelId="{D5DA7D26-45A3-41CE-8F6C-7B3409185876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Severity Target Variable: CLM_AMOUNT / CLM_COUNT</a:t>
          </a:r>
        </a:p>
      </dsp:txBody>
      <dsp:txXfrm>
        <a:off x="3614737" y="39687"/>
        <a:ext cx="3286125" cy="1971675"/>
      </dsp:txXfrm>
    </dsp:sp>
    <dsp:sp modelId="{0F71ADA0-96AE-461D-BD7A-F3EB5F056D83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Predictors: HOMEKIDS, KIDSDRIV, CAR_TYPE, and CAR_AGE</a:t>
          </a:r>
        </a:p>
      </dsp:txBody>
      <dsp:txXfrm>
        <a:off x="7229475" y="39687"/>
        <a:ext cx="3286125" cy="1971675"/>
      </dsp:txXfrm>
    </dsp:sp>
    <dsp:sp modelId="{EAF64643-D999-4A86-8E2E-1621F9951C5E}">
      <dsp:nvSpPr>
        <dsp:cNvPr id="0" name=""/>
        <dsp:cNvSpPr/>
      </dsp:nvSpPr>
      <dsp:spPr>
        <a:xfrm>
          <a:off x="1807368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Distribution:</a:t>
          </a:r>
          <a:br>
            <a:rPr lang="en-US" sz="2800" kern="1200" dirty="0"/>
          </a:br>
          <a:r>
            <a:rPr lang="en-US" sz="2800" kern="1200" dirty="0"/>
            <a:t>Gamma</a:t>
          </a:r>
        </a:p>
      </dsp:txBody>
      <dsp:txXfrm>
        <a:off x="1807368" y="2339975"/>
        <a:ext cx="3286125" cy="1971675"/>
      </dsp:txXfrm>
    </dsp:sp>
    <dsp:sp modelId="{166294CF-F918-4EA9-BEBB-518A793C1D58}">
      <dsp:nvSpPr>
        <dsp:cNvPr id="0" name=""/>
        <dsp:cNvSpPr/>
      </dsp:nvSpPr>
      <dsp:spPr>
        <a:xfrm>
          <a:off x="5422106" y="2339975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Link Function: Logarithm</a:t>
          </a:r>
        </a:p>
      </dsp:txBody>
      <dsp:txXfrm>
        <a:off x="5422106" y="2339975"/>
        <a:ext cx="3286125" cy="197167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AE0964-C6FC-4F4C-B841-E52DE5465E7F}">
      <dsp:nvSpPr>
        <dsp:cNvPr id="0" name=""/>
        <dsp:cNvSpPr/>
      </dsp:nvSpPr>
      <dsp:spPr>
        <a:xfrm>
          <a:off x="3881" y="756"/>
          <a:ext cx="10507836" cy="145999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Pure Premium = Loss / Exposure</a:t>
          </a:r>
          <a:br>
            <a:rPr lang="en-US" sz="2800" kern="1200" dirty="0"/>
          </a:br>
          <a:r>
            <a:rPr lang="en-US" sz="2800" kern="1200" dirty="0"/>
            <a:t> = (N Claims / Exposure) × (Claim Amount / N Claims) </a:t>
          </a:r>
          <a:br>
            <a:rPr lang="en-US" sz="2800" kern="1200" dirty="0"/>
          </a:br>
          <a:r>
            <a:rPr lang="en-US" sz="2800" kern="1200" dirty="0"/>
            <a:t>= Frequency × Severity</a:t>
          </a:r>
        </a:p>
      </dsp:txBody>
      <dsp:txXfrm>
        <a:off x="46643" y="43518"/>
        <a:ext cx="10422312" cy="1374470"/>
      </dsp:txXfrm>
    </dsp:sp>
    <dsp:sp modelId="{0424319B-0A04-4926-A02D-D0C6C7872A88}">
      <dsp:nvSpPr>
        <dsp:cNvPr id="0" name=""/>
        <dsp:cNvSpPr/>
      </dsp:nvSpPr>
      <dsp:spPr>
        <a:xfrm>
          <a:off x="3881" y="1805218"/>
          <a:ext cx="5042148" cy="2545362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School A:</a:t>
          </a:r>
          <a:br>
            <a:rPr lang="en-US" sz="2400" kern="1200" dirty="0"/>
          </a:br>
          <a:r>
            <a:rPr lang="en-US" sz="2400" kern="1200" dirty="0"/>
            <a:t>1. Train a Frequency Model</a:t>
          </a:r>
          <a:br>
            <a:rPr lang="en-US" sz="2400" kern="1200" dirty="0"/>
          </a:br>
          <a:r>
            <a:rPr lang="en-US" sz="2400" kern="1200" dirty="0"/>
            <a:t>and a Severity Model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2. Multiple the predicted Frequency and the predicted Severity</a:t>
          </a:r>
          <a:br>
            <a:rPr lang="en-US" sz="2400" kern="1200" dirty="0"/>
          </a:br>
          <a:r>
            <a:rPr lang="en-US" sz="2400" kern="1200" dirty="0"/>
            <a:t>to predict Pure Premium</a:t>
          </a:r>
        </a:p>
      </dsp:txBody>
      <dsp:txXfrm>
        <a:off x="78432" y="1879769"/>
        <a:ext cx="4893046" cy="2396260"/>
      </dsp:txXfrm>
    </dsp:sp>
    <dsp:sp modelId="{98E60B74-FABF-4102-962C-E19E6E4B8E0A}">
      <dsp:nvSpPr>
        <dsp:cNvPr id="0" name=""/>
        <dsp:cNvSpPr/>
      </dsp:nvSpPr>
      <dsp:spPr>
        <a:xfrm>
          <a:off x="5469570" y="1805218"/>
          <a:ext cx="5042148" cy="2545362"/>
        </a:xfrm>
        <a:prstGeom prst="roundRect">
          <a:avLst>
            <a:gd name="adj" fmla="val 10000"/>
          </a:avLst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School B: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1. Train a Pure Premium Model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2. Use the model to directly predict Pure Premium</a:t>
          </a:r>
        </a:p>
      </dsp:txBody>
      <dsp:txXfrm>
        <a:off x="5544121" y="1879769"/>
        <a:ext cx="4893046" cy="239626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3957EA-7E9A-4292-9870-9321926E82FC}">
      <dsp:nvSpPr>
        <dsp:cNvPr id="0" name=""/>
        <dsp:cNvSpPr/>
      </dsp:nvSpPr>
      <dsp:spPr>
        <a:xfrm>
          <a:off x="1577339" y="0"/>
          <a:ext cx="8938260" cy="13054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Let </a:t>
          </a:r>
          <a14:m xmlns:a14="http://schemas.microsoft.com/office/drawing/2010/main">
            <m:oMath xmlns:m="http://schemas.openxmlformats.org/officeDocument/2006/math">
              <m:r>
                <a:rPr lang="en-US" sz="2400" b="0" i="1" kern="1200" smtClean="0">
                  <a:latin typeface="Cambria Math" panose="02040503050406030204" pitchFamily="18" charset="0"/>
                </a:rPr>
                <m:t>𝑀</m:t>
              </m:r>
            </m:oMath>
          </a14:m>
          <a:r>
            <a:rPr lang="en-US" sz="2400" kern="1200" dirty="0"/>
            <a:t> denotes the number of claims. We assume </a:t>
          </a:r>
          <a14:m xmlns:a14="http://schemas.microsoft.com/office/drawing/2010/main">
            <m:oMath xmlns:m="http://schemas.openxmlformats.org/officeDocument/2006/math">
              <m:r>
                <a:rPr lang="en-US" sz="2400" b="0" i="1" kern="1200" smtClean="0">
                  <a:latin typeface="Cambria Math" panose="02040503050406030204" pitchFamily="18" charset="0"/>
                </a:rPr>
                <m:t>𝑀</m:t>
              </m:r>
              <m:r>
                <a:rPr lang="en-US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≥0</m:t>
              </m:r>
            </m:oMath>
          </a14:m>
          <a:r>
            <a:rPr lang="en-US" sz="2400" kern="1200" dirty="0"/>
            <a:t> follows a Poisson distribution with parameter </a:t>
          </a:r>
          <a14:m xmlns:a14="http://schemas.microsoft.com/office/drawing/2010/main">
            <m:oMath xmlns:m="http://schemas.openxmlformats.org/officeDocument/2006/math">
              <m:r>
                <a:rPr lang="en-US" sz="24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𝜆</m:t>
              </m:r>
              <m:r>
                <a:rPr lang="en-US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</m:t>
              </m:r>
            </m:oMath>
          </a14:m>
          <a:r>
            <a:rPr lang="en-US" sz="2400" kern="1200" dirty="0"/>
            <a:t> </a:t>
          </a:r>
        </a:p>
      </dsp:txBody>
      <dsp:txXfrm>
        <a:off x="2930765" y="38234"/>
        <a:ext cx="7546600" cy="1228933"/>
      </dsp:txXfrm>
    </dsp:sp>
    <dsp:sp modelId="{9D86B843-43DE-49C4-ACFC-78F37CD72A29}">
      <dsp:nvSpPr>
        <dsp:cNvPr id="0" name=""/>
        <dsp:cNvSpPr/>
      </dsp:nvSpPr>
      <dsp:spPr>
        <a:xfrm>
          <a:off x="788669" y="1522968"/>
          <a:ext cx="8938260" cy="13054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sz="2400" kern="1200" dirty="0"/>
            <a:t>Let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2400" b="0" i="1" kern="1200" smtClean="0">
                  <a:latin typeface="Cambria Math" panose="02040503050406030204" pitchFamily="18" charset="0"/>
                </a:rPr>
                <m:t>,</m:t>
              </m:r>
              <m:r>
                <a:rPr lang="en-US" sz="24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US" sz="2400" b="0" i="1" kern="1200" smtClean="0">
                  <a:latin typeface="Cambria Math" panose="02040503050406030204" pitchFamily="18" charset="0"/>
                </a:rPr>
                <m:t>=1,…,</m:t>
              </m:r>
              <m:r>
                <a:rPr lang="en-US" sz="2400" b="0" i="1" kern="1200" smtClean="0">
                  <a:latin typeface="Cambria Math" panose="02040503050406030204" pitchFamily="18" charset="0"/>
                </a:rPr>
                <m:t>𝑀</m:t>
              </m:r>
            </m:oMath>
          </a14:m>
          <a:r>
            <a:rPr lang="en-US" sz="2400" kern="1200" dirty="0"/>
            <a:t> denotes the amount of each independent claim.  We assume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2400" b="0" i="1" kern="1200" smtClean="0">
                  <a:latin typeface="Cambria Math" panose="02040503050406030204" pitchFamily="18" charset="0"/>
                </a:rPr>
                <m:t>&gt;0</m:t>
              </m:r>
            </m:oMath>
          </a14:m>
          <a:r>
            <a:rPr lang="en-US" sz="2400" kern="1200" dirty="0"/>
            <a:t> follows a Gamma distribution with parameters </a:t>
          </a:r>
          <a14:m xmlns:a14="http://schemas.microsoft.com/office/drawing/2010/main">
            <m:oMath xmlns:m="http://schemas.openxmlformats.org/officeDocument/2006/math">
              <m:r>
                <a:rPr lang="en-US" sz="24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𝛼</m:t>
              </m:r>
              <m:r>
                <a:rPr lang="en-US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</m:t>
              </m:r>
            </m:oMath>
          </a14:m>
          <a:r>
            <a:rPr lang="en-US" sz="2400" kern="1200" dirty="0"/>
            <a:t> and </a:t>
          </a:r>
          <a14:m xmlns:a14="http://schemas.microsoft.com/office/drawing/2010/main">
            <m:oMath xmlns:m="http://schemas.openxmlformats.org/officeDocument/2006/math">
              <m:r>
                <a:rPr lang="en-US" sz="24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𝛽</m:t>
              </m:r>
              <m:r>
                <a:rPr lang="en-US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</m:t>
              </m:r>
            </m:oMath>
          </a14:m>
          <a:endParaRPr lang="en-US" sz="2400" kern="1200" dirty="0"/>
        </a:p>
      </dsp:txBody>
      <dsp:txXfrm>
        <a:off x="2464084" y="1561202"/>
        <a:ext cx="7224611" cy="1228933"/>
      </dsp:txXfrm>
    </dsp:sp>
    <dsp:sp modelId="{E268ACA5-1C3D-45AC-B0A9-B1E8F9541642}">
      <dsp:nvSpPr>
        <dsp:cNvPr id="0" name=""/>
        <dsp:cNvSpPr/>
      </dsp:nvSpPr>
      <dsp:spPr>
        <a:xfrm>
          <a:off x="0" y="3045936"/>
          <a:ext cx="8938260" cy="130540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Let </a:t>
          </a:r>
          <a14:m xmlns:a14="http://schemas.microsoft.com/office/drawing/2010/main">
            <m:oMath xmlns:m="http://schemas.openxmlformats.org/officeDocument/2006/math">
              <m:r>
                <a:rPr lang="en-US" sz="2400" b="0" i="1" kern="1200" smtClean="0">
                  <a:latin typeface="Cambria Math" panose="02040503050406030204" pitchFamily="18" charset="0"/>
                </a:rPr>
                <m:t>𝑋</m:t>
              </m:r>
              <m:r>
                <a:rPr lang="en-US" sz="2400" b="0" i="0" kern="1200" smtClean="0">
                  <a:latin typeface="Cambria Math" panose="02040503050406030204" pitchFamily="18" charset="0"/>
                </a:rPr>
                <m:t>=</m:t>
              </m:r>
              <m:nary>
                <m:naryPr>
                  <m:chr m:val="∑"/>
                  <m:ctrlPr>
                    <a:rPr lang="en-US" sz="240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23"/>
                    </m:rPr>
                    <a:rPr lang="en-US" sz="2400" b="0" i="1" kern="1200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=1</m:t>
                  </m:r>
                </m:sub>
                <m:sup>
                  <m:r>
                    <a:rPr lang="en-US" sz="2400" b="0" i="1" kern="1200" smtClean="0">
                      <a:latin typeface="Cambria Math" panose="02040503050406030204" pitchFamily="18" charset="0"/>
                    </a:rPr>
                    <m:t>𝑀</m:t>
                  </m:r>
                </m:sup>
                <m:e>
                  <m:sSub>
                    <m:sSubPr>
                      <m:ctrlPr>
                        <a:rPr lang="en-US" sz="240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400" b="0" i="1" kern="120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2400" b="0" i="1" kern="1200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</m:e>
              </m:nary>
              <m:r>
                <a:rPr lang="en-US" sz="2400" b="0" i="1" kern="1200" smtClean="0">
                  <a:latin typeface="Cambria Math" panose="02040503050406030204" pitchFamily="18" charset="0"/>
                </a:rPr>
                <m:t>&gt;0</m:t>
              </m:r>
            </m:oMath>
          </a14:m>
          <a:r>
            <a:rPr lang="en-US" sz="2400" kern="1200" dirty="0"/>
            <a:t> denotes the total amount of claims</a:t>
          </a:r>
        </a:p>
      </dsp:txBody>
      <dsp:txXfrm>
        <a:off x="1675414" y="3084170"/>
        <a:ext cx="7224611" cy="1228933"/>
      </dsp:txXfrm>
    </dsp:sp>
    <dsp:sp modelId="{9177FFF3-E4BD-4763-B6DB-D33267723F46}">
      <dsp:nvSpPr>
        <dsp:cNvPr id="0" name=""/>
        <dsp:cNvSpPr/>
      </dsp:nvSpPr>
      <dsp:spPr>
        <a:xfrm>
          <a:off x="1577339" y="989929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1768254" y="989929"/>
        <a:ext cx="466680" cy="638504"/>
      </dsp:txXfrm>
    </dsp:sp>
    <dsp:sp modelId="{DE599D41-942B-4367-916C-48199D4B57D6}">
      <dsp:nvSpPr>
        <dsp:cNvPr id="0" name=""/>
        <dsp:cNvSpPr/>
      </dsp:nvSpPr>
      <dsp:spPr>
        <a:xfrm>
          <a:off x="788669" y="2504195"/>
          <a:ext cx="848510" cy="848510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979584" y="2504195"/>
        <a:ext cx="466680" cy="63850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7D31C4-1162-4B67-9598-801E08413889}">
      <dsp:nvSpPr>
        <dsp:cNvPr id="0" name=""/>
        <dsp:cNvSpPr/>
      </dsp:nvSpPr>
      <dsp:spPr>
        <a:xfrm>
          <a:off x="61486" y="2975"/>
          <a:ext cx="5029183" cy="200556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:r>
            <a:rPr lang="en-US" sz="2000" b="1" kern="1200" dirty="0"/>
            <a:t>Normal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90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19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en-US" sz="1900" kern="1200"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900" i="1" kern="1200">
                        <a:latin typeface="Cambria Math" panose="02040503050406030204" pitchFamily="18" charset="0"/>
                      </a:rPr>
                    </m:ctrlPr>
                  </m:fPr>
                  <m:num>
                    <m:r>
                      <a:rPr lang="en-US" sz="1900" i="1" kern="1200">
                        <a:latin typeface="Cambria Math" panose="02040503050406030204" pitchFamily="18" charset="0"/>
                      </a:rPr>
                      <m:t>1</m:t>
                    </m:r>
                  </m:num>
                  <m:den>
                    <m:rad>
                      <m:radPr>
                        <m:degHide m:val="on"/>
                        <m:ctrlPr>
                          <a:rPr lang="en-US" sz="1900" i="1" kern="120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900" i="1" kern="12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900" i="1" kern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190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90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90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den>
                </m:f>
                <m:r>
                  <m:rPr>
                    <m:sty m:val="p"/>
                  </m:rPr>
                  <a:rPr lang="en-US" sz="1900" kern="1200">
                    <a:latin typeface="Cambria Math" panose="02040503050406030204" pitchFamily="18" charset="0"/>
                  </a:rPr>
                  <m:t>exp</m:t>
                </m:r>
                <m:d>
                  <m:dPr>
                    <m:ctrlPr>
                      <a:rPr lang="en-US" sz="19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900" i="1" kern="120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900" i="1" kern="12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900" i="1" kern="120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900" i="1" kern="120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b="0" i="1" kern="120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900" i="1" kern="12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900" i="1" kern="12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sz="1900" i="1" kern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900" i="1" kern="1200">
                            <a:latin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sz="1900" i="1" kern="120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90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900" i="1" kern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e>
                </m:d>
              </m:oMath>
            </m:oMathPara>
          </a14:m>
          <a:endParaRPr lang="en-US" sz="1900" kern="1200" dirty="0"/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900" b="0" i="1" kern="1200" smtClean="0">
                  <a:latin typeface="Cambria Math" panose="02040503050406030204" pitchFamily="18" charset="0"/>
                </a:rPr>
                <m:t>𝐸</m:t>
              </m:r>
              <m:d>
                <m:d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9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</m:d>
              <m:r>
                <a:rPr lang="en-US" sz="1900" b="0" i="1" kern="1200" smtClean="0">
                  <a:latin typeface="Cambria Math" panose="02040503050406030204" pitchFamily="18" charset="0"/>
                </a:rPr>
                <m:t>=</m:t>
              </m:r>
              <m:r>
                <a:rPr lang="en-US" sz="19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𝜇</m:t>
              </m:r>
            </m:oMath>
          </a14:m>
          <a:r>
            <a:rPr lang="en-US" sz="1900" kern="1200" dirty="0"/>
            <a:t> and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900" b="0" i="0" kern="1200" smtClean="0">
                  <a:latin typeface="Cambria Math" panose="02040503050406030204" pitchFamily="18" charset="0"/>
                </a:rPr>
                <m:t>Var</m:t>
              </m:r>
              <m:d>
                <m:d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9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</m:d>
              <m:r>
                <a:rPr lang="en-US" sz="19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p>
                  <m:r>
                    <a:rPr lang="en-US" sz="1900" b="0" i="1" kern="1200" smtClean="0">
                      <a:latin typeface="Cambria Math" panose="02040503050406030204" pitchFamily="18" charset="0"/>
                    </a:rPr>
                    <m:t>2</m:t>
                  </m:r>
                </m:sup>
              </m:sSup>
            </m:oMath>
          </a14:m>
          <a:endParaRPr lang="en-US" sz="1900" kern="1200" dirty="0"/>
        </a:p>
      </dsp:txBody>
      <dsp:txXfrm>
        <a:off x="61486" y="2975"/>
        <a:ext cx="5029183" cy="2005563"/>
      </dsp:txXfrm>
    </dsp:sp>
    <dsp:sp modelId="{70E66366-C215-4393-AFE7-498C781DBF3F}">
      <dsp:nvSpPr>
        <dsp:cNvPr id="0" name=""/>
        <dsp:cNvSpPr/>
      </dsp:nvSpPr>
      <dsp:spPr>
        <a:xfrm>
          <a:off x="5424930" y="2975"/>
          <a:ext cx="5029183" cy="200556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:r>
            <a:rPr lang="en-US" sz="2000" b="1" kern="1200" dirty="0"/>
            <a:t>Poisson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90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19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900" i="1" kern="120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en-US" sz="1900" kern="1200">
                    <a:latin typeface="Cambria Math" panose="02040503050406030204" pitchFamily="18" charset="0"/>
                  </a:rPr>
                  <m:t>=</m:t>
                </m:r>
                <m:f>
                  <m:fPr>
                    <m:type m:val="lin"/>
                    <m:ctrlPr>
                      <a:rPr lang="en-US" sz="1900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sSup>
                      <m:sSupPr>
                        <m:ctrlPr>
                          <a:rPr lang="en-US" sz="1900" i="1" kern="120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i="1" kern="120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900" i="1" kern="1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90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  <m:sSup>
                      <m:sSupPr>
                        <m:ctrlPr>
                          <a:rPr lang="en-US" sz="1900" i="1" kern="12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1900" b="0" i="1" kern="1200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num>
                  <m:den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!</m:t>
                    </m:r>
                  </m:den>
                </m:f>
              </m:oMath>
            </m:oMathPara>
          </a14:m>
          <a:endParaRPr lang="en-US" sz="1900" b="0" kern="1200" dirty="0"/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900" b="0" i="1" kern="1200" smtClean="0">
                  <a:latin typeface="Cambria Math" panose="02040503050406030204" pitchFamily="18" charset="0"/>
                </a:rPr>
                <m:t>𝐸</m:t>
              </m:r>
              <m:d>
                <m:d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9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</m:d>
              <m:r>
                <a:rPr lang="en-US" sz="1900" b="0" i="1" kern="1200" smtClean="0">
                  <a:latin typeface="Cambria Math" panose="02040503050406030204" pitchFamily="18" charset="0"/>
                </a:rPr>
                <m:t>=</m:t>
              </m:r>
              <m:r>
                <a:rPr lang="en-US" sz="19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𝜆</m:t>
              </m:r>
            </m:oMath>
          </a14:m>
          <a:r>
            <a:rPr lang="en-US" sz="1900" kern="1200" dirty="0"/>
            <a:t> and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900" b="0" i="0" kern="1200" smtClean="0">
                  <a:latin typeface="Cambria Math" panose="02040503050406030204" pitchFamily="18" charset="0"/>
                </a:rPr>
                <m:t>Var</m:t>
              </m:r>
              <m:d>
                <m:d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9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</m:d>
              <m:r>
                <a:rPr lang="en-US" sz="1900" b="0" i="1" kern="1200" smtClean="0">
                  <a:latin typeface="Cambria Math" panose="02040503050406030204" pitchFamily="18" charset="0"/>
                </a:rPr>
                <m:t>=</m:t>
              </m:r>
              <m:r>
                <a:rPr lang="en-US" sz="19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𝜆</m:t>
              </m:r>
            </m:oMath>
          </a14:m>
          <a:endParaRPr lang="en-US" sz="1900" kern="1200" dirty="0"/>
        </a:p>
      </dsp:txBody>
      <dsp:txXfrm>
        <a:off x="5424930" y="2975"/>
        <a:ext cx="5029183" cy="2005563"/>
      </dsp:txXfrm>
    </dsp:sp>
    <dsp:sp modelId="{FB620A75-1DB8-49DD-A699-88C15B9904FF}">
      <dsp:nvSpPr>
        <dsp:cNvPr id="0" name=""/>
        <dsp:cNvSpPr/>
      </dsp:nvSpPr>
      <dsp:spPr>
        <a:xfrm>
          <a:off x="61486" y="2342799"/>
          <a:ext cx="5029183" cy="200556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:r>
            <a:rPr lang="en-US" sz="2000" b="1" kern="1200" dirty="0"/>
            <a:t>Gamma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90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19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en-US" sz="1900" kern="1200">
                    <a:latin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900" i="1" kern="1200" smtClean="0">
                        <a:latin typeface="Cambria Math" panose="02040503050406030204" pitchFamily="18" charset="0"/>
                      </a:rPr>
                    </m:ctrlPr>
                  </m:fPr>
                  <m:num>
                    <m:sSup>
                      <m:sSupPr>
                        <m:ctrlPr>
                          <a:rPr lang="en-US" sz="1900" i="1" kern="120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190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</m:num>
                  <m:den>
                    <m:r>
                      <m:rPr>
                        <m:sty m:val="p"/>
                      </m:rPr>
                      <a:rPr lang="el-GR" sz="190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sz="190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l-GR" sz="1900" i="1" kern="12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</m:den>
                </m:f>
                <m:sSup>
                  <m:sSupPr>
                    <m:ctrlPr>
                      <a:rPr lang="en-US" sz="190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𝑦</m:t>
                    </m:r>
                  </m:e>
                  <m:sup>
                    <m:r>
                      <a:rPr lang="en-US" sz="190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9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sup>
                </m:sSup>
                <m:sSup>
                  <m:sSupPr>
                    <m:ctrlPr>
                      <a:rPr lang="en-US" sz="190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𝑒</m:t>
                    </m:r>
                  </m:e>
                  <m:sup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9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𝑦</m:t>
                    </m:r>
                  </m:sup>
                </m:sSup>
              </m:oMath>
            </m:oMathPara>
          </a14:m>
          <a:endParaRPr lang="en-US" sz="1900" b="0" kern="1200" dirty="0"/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900" b="0" i="1" kern="1200" smtClean="0">
                  <a:latin typeface="Cambria Math" panose="02040503050406030204" pitchFamily="18" charset="0"/>
                </a:rPr>
                <m:t>𝐸</m:t>
              </m:r>
              <m:d>
                <m:d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9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</m:d>
              <m:r>
                <a:rPr lang="en-US" sz="19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1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𝛼</m:t>
                  </m:r>
                </m:num>
                <m:den>
                  <m:r>
                    <a:rPr lang="en-US" sz="1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den>
              </m:f>
            </m:oMath>
          </a14:m>
          <a:r>
            <a:rPr lang="en-US" sz="1900" kern="1200" dirty="0"/>
            <a:t> and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900" b="0" i="0" kern="1200" smtClean="0">
                  <a:latin typeface="Cambria Math" panose="02040503050406030204" pitchFamily="18" charset="0"/>
                </a:rPr>
                <m:t>Var</m:t>
              </m:r>
              <m:d>
                <m:d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9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</m:d>
              <m:r>
                <a:rPr lang="en-US" sz="19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1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𝛼</m:t>
                  </m:r>
                </m:num>
                <m:den>
                  <m:sSup>
                    <m:sSupPr>
                      <m:ctrlPr>
                        <a:rPr lang="en-US" sz="19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p>
                      <m:r>
                        <a:rPr lang="en-US" sz="1900" b="0" i="1" kern="1200" smtClean="0"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den>
              </m:f>
            </m:oMath>
          </a14:m>
          <a:endParaRPr lang="en-US" sz="1900" kern="1200" dirty="0"/>
        </a:p>
      </dsp:txBody>
      <dsp:txXfrm>
        <a:off x="61486" y="2342799"/>
        <a:ext cx="5029183" cy="2005563"/>
      </dsp:txXfrm>
    </dsp:sp>
    <dsp:sp modelId="{79D7C0C2-4907-465B-BAD3-519CF7C5C7F4}">
      <dsp:nvSpPr>
        <dsp:cNvPr id="0" name=""/>
        <dsp:cNvSpPr/>
      </dsp:nvSpPr>
      <dsp:spPr>
        <a:xfrm>
          <a:off x="5424930" y="2342799"/>
          <a:ext cx="5029183" cy="200556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:r>
            <a:rPr lang="en-US" sz="2000" b="1" kern="1200" dirty="0"/>
            <a:t>Inverse Gaussian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90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19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900" i="1" kern="1200">
                        <a:latin typeface="Cambria Math" panose="02040503050406030204" pitchFamily="18" charset="0"/>
                      </a:rPr>
                      <m:t>𝑦</m:t>
                    </m:r>
                  </m:e>
                </m:d>
                <m:r>
                  <a:rPr lang="en-US" sz="1900" i="1" kern="1200">
                    <a:latin typeface="Cambria Math" panose="02040503050406030204" pitchFamily="18" charset="0"/>
                  </a:rPr>
                  <m:t>=</m:t>
                </m:r>
                <m:rad>
                  <m:radPr>
                    <m:degHide m:val="on"/>
                    <m:ctrlPr>
                      <a:rPr lang="en-US" sz="1900" i="1" kern="1200">
                        <a:latin typeface="Cambria Math" panose="02040503050406030204" pitchFamily="18" charset="0"/>
                      </a:rPr>
                    </m:ctrlPr>
                  </m:radPr>
                  <m:deg/>
                  <m:e>
                    <m:f>
                      <m:fPr>
                        <m:ctrlPr>
                          <a:rPr lang="en-US" sz="1900" i="1" kern="12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i="1" kern="120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1900" i="1" kern="12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900" i="1" kern="1200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1900" i="1" kern="120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900" i="1" kern="120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1900" i="1" kern="12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e>
                </m:rad>
                <m:r>
                  <m:rPr>
                    <m:sty m:val="p"/>
                  </m:rPr>
                  <a:rPr lang="en-US" sz="1900" kern="1200">
                    <a:latin typeface="Cambria Math" panose="02040503050406030204" pitchFamily="18" charset="0"/>
                  </a:rPr>
                  <m:t>exp</m:t>
                </m:r>
                <m:d>
                  <m:dPr>
                    <m:ctrlPr>
                      <a:rPr lang="en-US" sz="19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900" i="1" kern="120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900" i="1" kern="12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i="1" kern="1200">
                            <a:latin typeface="Cambria Math" panose="02040503050406030204" pitchFamily="18" charset="0"/>
                          </a:rPr>
                          <m:t>𝜆</m:t>
                        </m:r>
                        <m:sSup>
                          <m:sSupPr>
                            <m:ctrlPr>
                              <a:rPr lang="en-US" sz="1900" i="1" kern="120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900" i="1" kern="120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900" i="1" kern="120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900" i="1" kern="12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900" i="1" kern="120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sz="1900" i="1" kern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900" i="1" kern="12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900" i="1" kern="1200">
                            <a:latin typeface="Cambria Math" panose="02040503050406030204" pitchFamily="18" charset="0"/>
                          </a:rPr>
                          <m:t>𝑦</m:t>
                        </m:r>
                        <m:sSup>
                          <m:sSupPr>
                            <m:ctrlPr>
                              <a:rPr lang="en-US" sz="1900" i="1" kern="120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900" i="1" kern="120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sz="1900" i="1" kern="1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e>
                </m:d>
              </m:oMath>
            </m:oMathPara>
          </a14:m>
          <a:endParaRPr lang="en-US" sz="1900" kern="1200" dirty="0"/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ts val="1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900" b="0" i="1" kern="1200" smtClean="0">
                  <a:latin typeface="Cambria Math" panose="02040503050406030204" pitchFamily="18" charset="0"/>
                </a:rPr>
                <m:t>𝐸</m:t>
              </m:r>
              <m:d>
                <m:d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9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</m:d>
              <m:r>
                <a:rPr lang="en-US" sz="1900" b="0" i="1" kern="1200" smtClean="0">
                  <a:latin typeface="Cambria Math" panose="02040503050406030204" pitchFamily="18" charset="0"/>
                </a:rPr>
                <m:t>=</m:t>
              </m:r>
              <m:r>
                <a:rPr lang="en-US" sz="19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𝜇</m:t>
              </m:r>
            </m:oMath>
          </a14:m>
          <a:r>
            <a:rPr lang="en-US" sz="1900" kern="1200" dirty="0"/>
            <a:t> and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900" b="0" i="0" kern="1200" smtClean="0">
                  <a:latin typeface="Cambria Math" panose="02040503050406030204" pitchFamily="18" charset="0"/>
                </a:rPr>
                <m:t>Var</m:t>
              </m:r>
              <m:d>
                <m:d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9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</m:d>
              <m:r>
                <a:rPr lang="en-US" sz="19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19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p>
                    <m:sSupPr>
                      <m:ctrlPr>
                        <a:rPr lang="en-US" sz="19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e>
                    <m:sup>
                      <m:r>
                        <a:rPr lang="en-US" sz="1900" b="0" i="1" kern="1200" smtClean="0">
                          <a:latin typeface="Cambria Math" panose="02040503050406030204" pitchFamily="18" charset="0"/>
                        </a:rPr>
                        <m:t>3</m:t>
                      </m:r>
                    </m:sup>
                  </m:sSup>
                </m:num>
                <m:den>
                  <m:r>
                    <a:rPr lang="en-US" sz="1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𝜆</m:t>
                  </m:r>
                </m:den>
              </m:f>
            </m:oMath>
          </a14:m>
          <a:endParaRPr lang="en-US" sz="1900" kern="1200" dirty="0"/>
        </a:p>
      </dsp:txBody>
      <dsp:txXfrm>
        <a:off x="5424930" y="2342799"/>
        <a:ext cx="5029183" cy="200556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1C67B4-5B91-4EA5-B968-BEF1A9018A36}">
      <dsp:nvSpPr>
        <dsp:cNvPr id="0" name=""/>
        <dsp:cNvSpPr/>
      </dsp:nvSpPr>
      <dsp:spPr>
        <a:xfrm>
          <a:off x="0" y="67513"/>
          <a:ext cx="2358438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700" i="1" kern="1200" dirty="0" smtClean="0">
                    <a:latin typeface="Cambria Math" panose="02040503050406030204" pitchFamily="18" charset="0"/>
                  </a:rPr>
                  <m:t>𝑝</m:t>
                </m:r>
                <m:r>
                  <a:rPr lang="en-US" sz="1700" b="0" i="1" kern="1200" dirty="0" smtClean="0">
                    <a:latin typeface="Cambria Math" panose="02040503050406030204" pitchFamily="18" charset="0"/>
                  </a:rPr>
                  <m:t>&lt;</m:t>
                </m:r>
                <m:r>
                  <a:rPr lang="en-US" sz="1700" i="1" kern="1200" dirty="0" smtClean="0">
                    <a:latin typeface="Cambria Math" panose="02040503050406030204" pitchFamily="18" charset="0"/>
                  </a:rPr>
                  <m:t>0</m:t>
                </m:r>
              </m:oMath>
            </m:oMathPara>
          </a14:m>
          <a:endParaRPr lang="en-US" sz="1700" kern="1200" dirty="0"/>
        </a:p>
      </dsp:txBody>
      <dsp:txXfrm>
        <a:off x="0" y="67513"/>
        <a:ext cx="2358438" cy="489600"/>
      </dsp:txXfrm>
    </dsp:sp>
    <dsp:sp modelId="{554EA32E-F5BD-49ED-A046-6C60B04E3E8B}">
      <dsp:nvSpPr>
        <dsp:cNvPr id="0" name=""/>
        <dsp:cNvSpPr/>
      </dsp:nvSpPr>
      <dsp:spPr>
        <a:xfrm>
          <a:off x="3922" y="564652"/>
          <a:ext cx="2358438" cy="22049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Positive means but support on the whole real line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Seem to have limited practical application </a:t>
          </a:r>
        </a:p>
      </dsp:txBody>
      <dsp:txXfrm>
        <a:off x="3922" y="564652"/>
        <a:ext cx="2358438" cy="2204921"/>
      </dsp:txXfrm>
    </dsp:sp>
    <dsp:sp modelId="{96A30B79-5242-495E-A2C4-CF5482E52C29}">
      <dsp:nvSpPr>
        <dsp:cNvPr id="0" name=""/>
        <dsp:cNvSpPr/>
      </dsp:nvSpPr>
      <dsp:spPr>
        <a:xfrm>
          <a:off x="2692542" y="75052"/>
          <a:ext cx="2358438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700" b="0" i="1" kern="1200" smtClean="0">
                    <a:latin typeface="Cambria Math" panose="02040503050406030204" pitchFamily="18" charset="0"/>
                  </a:rPr>
                  <m:t>0&lt;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𝑝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&lt;1</m:t>
                </m:r>
              </m:oMath>
            </m:oMathPara>
          </a14:m>
          <a:endParaRPr lang="en-US" sz="1700" kern="1200" dirty="0"/>
        </a:p>
      </dsp:txBody>
      <dsp:txXfrm>
        <a:off x="2692542" y="75052"/>
        <a:ext cx="2358438" cy="489600"/>
      </dsp:txXfrm>
    </dsp:sp>
    <dsp:sp modelId="{4F075003-E2F7-47E6-8911-4596DE47A022}">
      <dsp:nvSpPr>
        <dsp:cNvPr id="0" name=""/>
        <dsp:cNvSpPr/>
      </dsp:nvSpPr>
      <dsp:spPr>
        <a:xfrm>
          <a:off x="2692542" y="564652"/>
          <a:ext cx="2358438" cy="22049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Nothing much is mentioned in literature</a:t>
          </a:r>
        </a:p>
      </dsp:txBody>
      <dsp:txXfrm>
        <a:off x="2692542" y="564652"/>
        <a:ext cx="2358438" cy="2204921"/>
      </dsp:txXfrm>
    </dsp:sp>
    <dsp:sp modelId="{74BC243E-9D4E-41F6-B0F4-A5906F498132}">
      <dsp:nvSpPr>
        <dsp:cNvPr id="0" name=""/>
        <dsp:cNvSpPr/>
      </dsp:nvSpPr>
      <dsp:spPr>
        <a:xfrm>
          <a:off x="5381162" y="75052"/>
          <a:ext cx="2358438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700" b="0" i="1" kern="1200" smtClean="0">
                    <a:latin typeface="Cambria Math" panose="02040503050406030204" pitchFamily="18" charset="0"/>
                  </a:rPr>
                  <m:t>1&lt;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𝑝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&lt;2</m:t>
                </m:r>
              </m:oMath>
            </m:oMathPara>
          </a14:m>
          <a:endParaRPr lang="en-US" sz="1700" kern="1200" dirty="0"/>
        </a:p>
      </dsp:txBody>
      <dsp:txXfrm>
        <a:off x="5381162" y="75052"/>
        <a:ext cx="2358438" cy="489600"/>
      </dsp:txXfrm>
    </dsp:sp>
    <dsp:sp modelId="{F8E2B1B4-015C-4874-952A-D1711AF4259E}">
      <dsp:nvSpPr>
        <dsp:cNvPr id="0" name=""/>
        <dsp:cNvSpPr/>
      </dsp:nvSpPr>
      <dsp:spPr>
        <a:xfrm>
          <a:off x="5381162" y="564652"/>
          <a:ext cx="2358438" cy="22049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Represented as Poisson mixtures of gamma distributions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Mixed distributions with discrete mass at zero but are otherwise continuous on the positive reals</a:t>
          </a:r>
        </a:p>
      </dsp:txBody>
      <dsp:txXfrm>
        <a:off x="5381162" y="564652"/>
        <a:ext cx="2358438" cy="2204921"/>
      </dsp:txXfrm>
    </dsp:sp>
    <dsp:sp modelId="{F2FDE797-B53D-403E-A523-708E7B40BBF6}">
      <dsp:nvSpPr>
        <dsp:cNvPr id="0" name=""/>
        <dsp:cNvSpPr/>
      </dsp:nvSpPr>
      <dsp:spPr>
        <a:xfrm>
          <a:off x="8069782" y="75052"/>
          <a:ext cx="2358438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1700" b="0" i="1" kern="1200" smtClean="0">
                  <a:latin typeface="Cambria Math" panose="02040503050406030204" pitchFamily="18" charset="0"/>
                </a:rPr>
                <m:t>𝑝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&gt;2</m:t>
              </m:r>
            </m:oMath>
          </a14:m>
          <a:r>
            <a:rPr lang="en-US" sz="1700" kern="1200" dirty="0"/>
            <a:t> </a:t>
          </a:r>
        </a:p>
      </dsp:txBody>
      <dsp:txXfrm>
        <a:off x="8069782" y="75052"/>
        <a:ext cx="2358438" cy="489600"/>
      </dsp:txXfrm>
    </dsp:sp>
    <dsp:sp modelId="{12C11324-83A0-4FA4-A697-FC731550C1A9}">
      <dsp:nvSpPr>
        <dsp:cNvPr id="0" name=""/>
        <dsp:cNvSpPr/>
      </dsp:nvSpPr>
      <dsp:spPr>
        <a:xfrm>
          <a:off x="8069782" y="564652"/>
          <a:ext cx="2358438" cy="220492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Generated by stable distributions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Continuous with strictly positive support</a:t>
          </a:r>
        </a:p>
      </dsp:txBody>
      <dsp:txXfrm>
        <a:off x="8069782" y="564652"/>
        <a:ext cx="2358438" cy="220492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81F02-6D4B-455E-B033-CEDE566161C6}">
      <dsp:nvSpPr>
        <dsp:cNvPr id="0" name=""/>
        <dsp:cNvSpPr/>
      </dsp:nvSpPr>
      <dsp:spPr>
        <a:xfrm>
          <a:off x="4791" y="379362"/>
          <a:ext cx="3128762" cy="36808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230DE-BAF8-4C7D-B101-1A545A1FC44F}">
      <dsp:nvSpPr>
        <dsp:cNvPr id="0" name=""/>
        <dsp:cNvSpPr/>
      </dsp:nvSpPr>
      <dsp:spPr>
        <a:xfrm>
          <a:off x="161229" y="526598"/>
          <a:ext cx="2815885" cy="2392582"/>
        </a:xfrm>
        <a:prstGeom prst="rect">
          <a:avLst/>
        </a:prstGeom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A25218-5F33-43F9-86FC-98FD7E2E7299}">
      <dsp:nvSpPr>
        <dsp:cNvPr id="0" name=""/>
        <dsp:cNvSpPr/>
      </dsp:nvSpPr>
      <dsp:spPr>
        <a:xfrm>
          <a:off x="161229" y="3287299"/>
          <a:ext cx="2815885" cy="6257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 = 1.0020, </a:t>
          </a:r>
          <a:r>
            <a:rPr lang="el-GR" sz="1700" kern="1200" dirty="0">
              <a:latin typeface="Calibri" panose="020F0502020204030204" pitchFamily="34" charset="0"/>
              <a:cs typeface="Calibri" panose="020F0502020204030204" pitchFamily="34" charset="0"/>
            </a:rPr>
            <a:t>φ</a:t>
          </a:r>
          <a:r>
            <a:rPr lang="en-US" sz="1700" kern="1200" dirty="0">
              <a:latin typeface="Calibri" panose="020F0502020204030204" pitchFamily="34" charset="0"/>
              <a:cs typeface="Calibri" panose="020F0502020204030204" pitchFamily="34" charset="0"/>
            </a:rPr>
            <a:t> = 99.1459</a:t>
          </a:r>
          <a:endParaRPr lang="en-US" sz="1700" kern="1200" dirty="0"/>
        </a:p>
      </dsp:txBody>
      <dsp:txXfrm>
        <a:off x="161229" y="3287299"/>
        <a:ext cx="2815885" cy="625722"/>
      </dsp:txXfrm>
    </dsp:sp>
    <dsp:sp modelId="{631A8B92-38E2-4507-BA0C-75EE109601E8}">
      <dsp:nvSpPr>
        <dsp:cNvPr id="0" name=""/>
        <dsp:cNvSpPr/>
      </dsp:nvSpPr>
      <dsp:spPr>
        <a:xfrm>
          <a:off x="161229" y="2919180"/>
          <a:ext cx="2815885" cy="368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α</a:t>
          </a:r>
          <a:r>
            <a:rPr lang="sv-SE" sz="1700" kern="1200" dirty="0"/>
            <a:t> = 500, </a:t>
          </a:r>
          <a:r>
            <a:rPr lang="el-GR" sz="1700" kern="1200" dirty="0">
              <a:latin typeface="Calibri" panose="020F0502020204030204" pitchFamily="34" charset="0"/>
              <a:cs typeface="Calibri" panose="020F0502020204030204" pitchFamily="34" charset="0"/>
            </a:rPr>
            <a:t>β</a:t>
          </a:r>
          <a:r>
            <a:rPr lang="sv-SE" sz="1700" kern="1200" dirty="0"/>
            <a:t>= 5, </a:t>
          </a:r>
          <a:r>
            <a:rPr lang="el-GR" sz="1700" kern="1200" dirty="0">
              <a:latin typeface="Calibri" panose="020F0502020204030204" pitchFamily="34" charset="0"/>
              <a:cs typeface="Calibri" panose="020F0502020204030204" pitchFamily="34" charset="0"/>
            </a:rPr>
            <a:t>λ</a:t>
          </a:r>
          <a:r>
            <a:rPr lang="sv-SE" sz="1700" kern="1200" dirty="0"/>
            <a:t> = 2</a:t>
          </a:r>
          <a:endParaRPr lang="en-US" sz="1700" kern="1200" dirty="0"/>
        </a:p>
      </dsp:txBody>
      <dsp:txXfrm>
        <a:off x="161229" y="2919180"/>
        <a:ext cx="2815885" cy="368119"/>
      </dsp:txXfrm>
    </dsp:sp>
    <dsp:sp modelId="{D1A2F09B-46B0-4C63-AA3F-B652432F6ED9}">
      <dsp:nvSpPr>
        <dsp:cNvPr id="0" name=""/>
        <dsp:cNvSpPr/>
      </dsp:nvSpPr>
      <dsp:spPr>
        <a:xfrm>
          <a:off x="4067420" y="379362"/>
          <a:ext cx="3128762" cy="36808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1505A-8E35-4BE9-8900-F82D2513D321}">
      <dsp:nvSpPr>
        <dsp:cNvPr id="0" name=""/>
        <dsp:cNvSpPr/>
      </dsp:nvSpPr>
      <dsp:spPr>
        <a:xfrm>
          <a:off x="4223858" y="526598"/>
          <a:ext cx="2815885" cy="2392582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A120D-7242-488A-85F3-5327205D4D59}">
      <dsp:nvSpPr>
        <dsp:cNvPr id="0" name=""/>
        <dsp:cNvSpPr/>
      </dsp:nvSpPr>
      <dsp:spPr>
        <a:xfrm>
          <a:off x="4223858" y="3287299"/>
          <a:ext cx="2815885" cy="6257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 = 1.6667, </a:t>
          </a:r>
          <a:r>
            <a:rPr lang="el-GR" sz="1700" kern="1200" dirty="0">
              <a:latin typeface="Calibri" panose="020F0502020204030204" pitchFamily="34" charset="0"/>
              <a:cs typeface="Calibri" panose="020F0502020204030204" pitchFamily="34" charset="0"/>
            </a:rPr>
            <a:t>φ</a:t>
          </a:r>
          <a:r>
            <a:rPr lang="en-US" sz="1700" kern="1200" dirty="0">
              <a:latin typeface="Calibri" panose="020F0502020204030204" pitchFamily="34" charset="0"/>
              <a:cs typeface="Calibri" panose="020F0502020204030204" pitchFamily="34" charset="0"/>
            </a:rPr>
            <a:t> = 4.0716</a:t>
          </a:r>
          <a:endParaRPr lang="en-US" sz="1700" kern="1200" dirty="0"/>
        </a:p>
      </dsp:txBody>
      <dsp:txXfrm>
        <a:off x="4223858" y="3287299"/>
        <a:ext cx="2815885" cy="625722"/>
      </dsp:txXfrm>
    </dsp:sp>
    <dsp:sp modelId="{AA53D8C7-32CE-4710-85F3-22842618F2B4}">
      <dsp:nvSpPr>
        <dsp:cNvPr id="0" name=""/>
        <dsp:cNvSpPr/>
      </dsp:nvSpPr>
      <dsp:spPr>
        <a:xfrm>
          <a:off x="4223858" y="2919180"/>
          <a:ext cx="2815885" cy="368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α</a:t>
          </a:r>
          <a:r>
            <a:rPr lang="sv-SE" sz="1700" kern="1200" dirty="0"/>
            <a:t> = 0.5, </a:t>
          </a:r>
          <a:r>
            <a:rPr lang="el-GR" sz="1700" kern="1200" dirty="0">
              <a:latin typeface="Calibri" panose="020F0502020204030204" pitchFamily="34" charset="0"/>
              <a:cs typeface="Calibri" panose="020F0502020204030204" pitchFamily="34" charset="0"/>
            </a:rPr>
            <a:t>β</a:t>
          </a:r>
          <a:r>
            <a:rPr lang="sv-SE" sz="1700" kern="1200" dirty="0"/>
            <a:t>= 0.05, </a:t>
          </a:r>
          <a:r>
            <a:rPr lang="el-GR" sz="1700" kern="1200" dirty="0">
              <a:latin typeface="Calibri" panose="020F0502020204030204" pitchFamily="34" charset="0"/>
              <a:cs typeface="Calibri" panose="020F0502020204030204" pitchFamily="34" charset="0"/>
            </a:rPr>
            <a:t>λ</a:t>
          </a:r>
          <a:r>
            <a:rPr lang="sv-SE" sz="1700" kern="1200" dirty="0"/>
            <a:t> = 2</a:t>
          </a:r>
          <a:endParaRPr lang="en-US" sz="1700" kern="1200" dirty="0"/>
        </a:p>
      </dsp:txBody>
      <dsp:txXfrm>
        <a:off x="4223858" y="2919180"/>
        <a:ext cx="2815885" cy="368119"/>
      </dsp:txXfrm>
    </dsp:sp>
    <dsp:sp modelId="{B8BE4E64-D7E0-4E19-B4DD-E772A57B19A0}">
      <dsp:nvSpPr>
        <dsp:cNvPr id="0" name=""/>
        <dsp:cNvSpPr/>
      </dsp:nvSpPr>
      <dsp:spPr>
        <a:xfrm>
          <a:off x="8130049" y="379362"/>
          <a:ext cx="3128762" cy="3680896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8AB7D9-838B-4625-B709-B84A1236A621}">
      <dsp:nvSpPr>
        <dsp:cNvPr id="0" name=""/>
        <dsp:cNvSpPr/>
      </dsp:nvSpPr>
      <dsp:spPr>
        <a:xfrm>
          <a:off x="8286487" y="526598"/>
          <a:ext cx="2815885" cy="2392582"/>
        </a:xfrm>
        <a:prstGeom prst="rect">
          <a:avLst/>
        </a:prstGeom>
        <a:blipFill rotWithShape="1"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FF8E86-72DE-40E4-89DB-37545640433F}">
      <dsp:nvSpPr>
        <dsp:cNvPr id="0" name=""/>
        <dsp:cNvSpPr/>
      </dsp:nvSpPr>
      <dsp:spPr>
        <a:xfrm>
          <a:off x="8286487" y="3287299"/>
          <a:ext cx="2815885" cy="6257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 = 1.9524, </a:t>
          </a:r>
          <a:r>
            <a:rPr lang="el-GR" sz="1700" kern="1200" dirty="0">
              <a:latin typeface="Calibri" panose="020F0502020204030204" pitchFamily="34" charset="0"/>
              <a:cs typeface="Calibri" panose="020F0502020204030204" pitchFamily="34" charset="0"/>
            </a:rPr>
            <a:t>φ</a:t>
          </a:r>
          <a:r>
            <a:rPr lang="en-US" sz="1700" kern="1200" dirty="0">
              <a:latin typeface="Calibri" panose="020F0502020204030204" pitchFamily="34" charset="0"/>
              <a:cs typeface="Calibri" panose="020F0502020204030204" pitchFamily="34" charset="0"/>
            </a:rPr>
            <a:t> = 2.5300</a:t>
          </a:r>
          <a:endParaRPr lang="en-US" sz="1700" kern="1200" dirty="0"/>
        </a:p>
      </dsp:txBody>
      <dsp:txXfrm>
        <a:off x="8286487" y="3287299"/>
        <a:ext cx="2815885" cy="625722"/>
      </dsp:txXfrm>
    </dsp:sp>
    <dsp:sp modelId="{7411FA8C-FC76-4EE5-BB6A-34C6C78F28EA}">
      <dsp:nvSpPr>
        <dsp:cNvPr id="0" name=""/>
        <dsp:cNvSpPr/>
      </dsp:nvSpPr>
      <dsp:spPr>
        <a:xfrm>
          <a:off x="8286487" y="2919180"/>
          <a:ext cx="2815885" cy="368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700" kern="1200" dirty="0"/>
            <a:t>α</a:t>
          </a:r>
          <a:r>
            <a:rPr lang="sv-SE" sz="1700" kern="1200" dirty="0"/>
            <a:t> = 0.05, </a:t>
          </a:r>
          <a:r>
            <a:rPr lang="el-GR" sz="1700" kern="1200" dirty="0">
              <a:latin typeface="Calibri" panose="020F0502020204030204" pitchFamily="34" charset="0"/>
              <a:cs typeface="Calibri" panose="020F0502020204030204" pitchFamily="34" charset="0"/>
            </a:rPr>
            <a:t>β</a:t>
          </a:r>
          <a:r>
            <a:rPr lang="sv-SE" sz="1700" kern="1200" dirty="0"/>
            <a:t>= 0.01, </a:t>
          </a:r>
          <a:r>
            <a:rPr lang="el-GR" sz="1700" kern="1200" dirty="0">
              <a:latin typeface="Calibri" panose="020F0502020204030204" pitchFamily="34" charset="0"/>
              <a:cs typeface="Calibri" panose="020F0502020204030204" pitchFamily="34" charset="0"/>
            </a:rPr>
            <a:t>λ</a:t>
          </a:r>
          <a:r>
            <a:rPr lang="sv-SE" sz="1700" kern="1200" dirty="0"/>
            <a:t> = 10</a:t>
          </a:r>
          <a:endParaRPr lang="en-US" sz="1700" kern="1200" dirty="0"/>
        </a:p>
      </dsp:txBody>
      <dsp:txXfrm>
        <a:off x="8286487" y="2919180"/>
        <a:ext cx="2815885" cy="36811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0F0A46-2D20-4C4E-8A1E-CA8EA1D3CE92}">
      <dsp:nvSpPr>
        <dsp:cNvPr id="0" name=""/>
        <dsp:cNvSpPr/>
      </dsp:nvSpPr>
      <dsp:spPr>
        <a:xfrm>
          <a:off x="1206" y="600"/>
          <a:ext cx="10513186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distribution of Total Claim Amount has this property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2800" kern="1200" smtClean="0">
                  <a:latin typeface="Cambria Math" panose="02040503050406030204" pitchFamily="18" charset="0"/>
                </a:rPr>
                <m:t>Var</m:t>
              </m:r>
              <m:d>
                <m:dPr>
                  <m:ctrlPr>
                    <a:rPr lang="en-US" sz="2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800" i="1" kern="1200">
                      <a:latin typeface="Cambria Math" panose="02040503050406030204" pitchFamily="18" charset="0"/>
                    </a:rPr>
                    <m:t>𝑋</m:t>
                  </m:r>
                </m:e>
              </m:d>
              <m:r>
                <a:rPr lang="en-US" sz="2800" i="1" kern="1200">
                  <a:latin typeface="Cambria Math" panose="02040503050406030204" pitchFamily="18" charset="0"/>
                </a:rPr>
                <m:t>=</m:t>
              </m:r>
              <m:r>
                <a:rPr lang="en-US" sz="28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𝜙</m:t>
              </m:r>
              <m:sSup>
                <m:sSupPr>
                  <m:ctrlPr>
                    <a:rPr lang="en-US" sz="28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en-US" sz="28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p>
                  <m:r>
                    <a:rPr lang="en-US" sz="28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</m:t>
                  </m:r>
                </m:sup>
              </m:sSup>
            </m:oMath>
          </a14:m>
          <a:r>
            <a:rPr lang="en-US" sz="2800" kern="1200" dirty="0"/>
            <a:t> where </a:t>
          </a:r>
          <a14:m xmlns:a14="http://schemas.microsoft.com/office/drawing/2010/main">
            <m:oMath xmlns:m="http://schemas.openxmlformats.org/officeDocument/2006/math">
              <m:r>
                <a:rPr lang="en-US" sz="28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𝜇</m:t>
              </m:r>
              <m:r>
                <a:rPr lang="en-US" sz="2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r>
                <a:rPr lang="en-US" sz="28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𝐸</m:t>
              </m:r>
              <m:d>
                <m:dPr>
                  <m:ctrlPr>
                    <a:rPr lang="en-US" sz="2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en-US" sz="2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𝑋</m:t>
                  </m:r>
                </m:e>
              </m:d>
            </m:oMath>
          </a14:m>
          <a:endParaRPr lang="en-US" sz="2800" kern="1200" dirty="0"/>
        </a:p>
      </dsp:txBody>
      <dsp:txXfrm>
        <a:off x="40162" y="39556"/>
        <a:ext cx="10435274" cy="1252135"/>
      </dsp:txXfrm>
    </dsp:sp>
    <dsp:sp modelId="{6B5AB6A5-0E9C-4B86-B26A-9BF69ACE1403}">
      <dsp:nvSpPr>
        <dsp:cNvPr id="0" name=""/>
        <dsp:cNvSpPr/>
      </dsp:nvSpPr>
      <dsp:spPr>
        <a:xfrm>
          <a:off x="1206" y="1510645"/>
          <a:ext cx="6867539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2400" b="0" i="1" kern="1200" smtClean="0">
                  <a:latin typeface="Cambria Math" panose="02040503050406030204" pitchFamily="18" charset="0"/>
                </a:rPr>
                <m:t>1&lt;</m:t>
              </m:r>
              <m:r>
                <a:rPr lang="en-US" sz="2400" i="1" kern="1200" smtClean="0">
                  <a:latin typeface="Cambria Math" panose="02040503050406030204" pitchFamily="18" charset="0"/>
                </a:rPr>
                <m:t>𝑝</m:t>
              </m:r>
              <m:r>
                <a:rPr lang="en-US" sz="240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2400" i="1" kern="120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𝛼</m:t>
                  </m:r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+2</m:t>
                  </m:r>
                </m:num>
                <m:den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𝛼</m:t>
                  </m:r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+1</m:t>
                  </m:r>
                </m:den>
              </m:f>
              <m:r>
                <a:rPr lang="en-US" sz="24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&lt;2</m:t>
              </m:r>
            </m:oMath>
          </a14:m>
          <a:r>
            <a:rPr lang="en-US" sz="2400" kern="1200" dirty="0"/>
            <a:t> and </a:t>
          </a:r>
          <a14:m xmlns:a14="http://schemas.microsoft.com/office/drawing/2010/main">
            <m:oMath xmlns:m="http://schemas.openxmlformats.org/officeDocument/2006/math">
              <m:r>
                <a:rPr lang="en-US" sz="24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0&lt;</m:t>
              </m:r>
              <m:r>
                <a:rPr lang="en-US" sz="24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𝜙</m:t>
              </m:r>
              <m:r>
                <a:rPr lang="en-US" sz="24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f>
                <m:fPr>
                  <m:ctrlP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fPr>
                <m:num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1</m:t>
                  </m:r>
                </m:num>
                <m:den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2−</m:t>
                  </m:r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</m:t>
                  </m:r>
                </m:den>
              </m:f>
              <m:sSup>
                <m:sSupPr>
                  <m:ctrlP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𝜆</m:t>
                  </m:r>
                </m:e>
                <m:sup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1−</m:t>
                  </m:r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</m:t>
                  </m:r>
                </m:sup>
              </m:sSup>
              <m:sSup>
                <m:sSupPr>
                  <m:ctrlP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d>
                    <m:dPr>
                      <m:ctrlPr>
                        <a:rPr lang="en-US" sz="2400" i="1" kern="12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lang="en-US" sz="2400" i="1" kern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kern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i="1" kern="12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e>
                  </m:d>
                </m:e>
                <m:sup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2−</m:t>
                  </m:r>
                  <m:r>
                    <a:rPr lang="en-US" sz="24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</m:t>
                  </m:r>
                </m:sup>
              </m:sSup>
            </m:oMath>
          </a14:m>
          <a:endParaRPr lang="en-US" sz="2400" kern="1200" dirty="0"/>
        </a:p>
      </dsp:txBody>
      <dsp:txXfrm>
        <a:off x="40162" y="1549601"/>
        <a:ext cx="6789627" cy="1252135"/>
      </dsp:txXfrm>
    </dsp:sp>
    <dsp:sp modelId="{AC2996A8-3146-469F-AFE4-2BAC536E46EF}">
      <dsp:nvSpPr>
        <dsp:cNvPr id="0" name=""/>
        <dsp:cNvSpPr/>
      </dsp:nvSpPr>
      <dsp:spPr>
        <a:xfrm>
          <a:off x="1206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As </a:t>
          </a:r>
          <a14:m xmlns:a14="http://schemas.microsoft.com/office/drawing/2010/main">
            <m:oMath xmlns:m="http://schemas.openxmlformats.org/officeDocument/2006/math">
              <m:r>
                <a:rPr lang="en-US" sz="21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𝛼</m:t>
              </m:r>
              <m:r>
                <a:rPr lang="en-US" sz="21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→∞</m:t>
              </m:r>
            </m:oMath>
          </a14:m>
          <a:r>
            <a:rPr lang="en-US" sz="2100" kern="1200" dirty="0"/>
            <a:t>, then </a:t>
          </a:r>
          <a14:m xmlns:a14="http://schemas.microsoft.com/office/drawing/2010/main">
            <m:oMath xmlns:m="http://schemas.openxmlformats.org/officeDocument/2006/math">
              <m:r>
                <a:rPr lang="en-US" sz="2100" i="1" kern="1200">
                  <a:latin typeface="Cambria Math" panose="02040503050406030204" pitchFamily="18" charset="0"/>
                </a:rPr>
                <m:t>𝑝</m:t>
              </m:r>
              <m:r>
                <a:rPr lang="en-US" sz="21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→</m:t>
              </m:r>
              <m:r>
                <a:rPr lang="en-US" sz="21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1</m:t>
              </m:r>
            </m:oMath>
          </a14:m>
          <a:r>
            <a:rPr lang="en-US" sz="2100" kern="1200" dirty="0"/>
            <a:t>.  This distribution looks like a Poisson distribution.</a:t>
          </a:r>
        </a:p>
      </dsp:txBody>
      <dsp:txXfrm>
        <a:off x="40162" y="3059646"/>
        <a:ext cx="3285231" cy="1252135"/>
      </dsp:txXfrm>
    </dsp:sp>
    <dsp:sp modelId="{CD3D5408-EBE1-466B-AF2C-270187CB1EDC}">
      <dsp:nvSpPr>
        <dsp:cNvPr id="0" name=""/>
        <dsp:cNvSpPr/>
      </dsp:nvSpPr>
      <dsp:spPr>
        <a:xfrm>
          <a:off x="3505602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For </a:t>
          </a:r>
          <a14:m xmlns:a14="http://schemas.microsoft.com/office/drawing/2010/main">
            <m:oMath xmlns:m="http://schemas.openxmlformats.org/officeDocument/2006/math">
              <m:r>
                <a:rPr lang="en-US" sz="2100" b="0" i="1" kern="1200" smtClean="0">
                  <a:latin typeface="Cambria Math" panose="02040503050406030204" pitchFamily="18" charset="0"/>
                </a:rPr>
                <m:t>1&lt;</m:t>
              </m:r>
              <m:r>
                <a:rPr lang="en-US" sz="2100" b="0" i="1" kern="1200" smtClean="0">
                  <a:latin typeface="Cambria Math" panose="02040503050406030204" pitchFamily="18" charset="0"/>
                </a:rPr>
                <m:t>𝑝</m:t>
              </m:r>
              <m:r>
                <a:rPr lang="en-US" sz="2100" b="0" i="1" kern="1200" smtClean="0">
                  <a:latin typeface="Cambria Math" panose="02040503050406030204" pitchFamily="18" charset="0"/>
                </a:rPr>
                <m:t>&lt;2</m:t>
              </m:r>
            </m:oMath>
          </a14:m>
          <a:r>
            <a:rPr lang="en-US" sz="2100" kern="1200" dirty="0"/>
            <a:t>, the Tweedie distribution is “between” a Poisson and a Gamma.</a:t>
          </a:r>
        </a:p>
      </dsp:txBody>
      <dsp:txXfrm>
        <a:off x="3544558" y="3059646"/>
        <a:ext cx="3285231" cy="1252135"/>
      </dsp:txXfrm>
    </dsp:sp>
    <dsp:sp modelId="{142CDC78-4769-4458-82E8-E926C9C5C872}">
      <dsp:nvSpPr>
        <dsp:cNvPr id="0" name=""/>
        <dsp:cNvSpPr/>
      </dsp:nvSpPr>
      <dsp:spPr>
        <a:xfrm>
          <a:off x="7151249" y="1510645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The distribution is a Tweedie distribution.</a:t>
          </a:r>
        </a:p>
      </dsp:txBody>
      <dsp:txXfrm>
        <a:off x="7190205" y="1549601"/>
        <a:ext cx="3285231" cy="1252135"/>
      </dsp:txXfrm>
    </dsp:sp>
    <dsp:sp modelId="{69A37837-94EF-4130-BE9D-C23A1EA0808E}">
      <dsp:nvSpPr>
        <dsp:cNvPr id="0" name=""/>
        <dsp:cNvSpPr/>
      </dsp:nvSpPr>
      <dsp:spPr>
        <a:xfrm>
          <a:off x="7151249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As </a:t>
          </a:r>
          <a14:m xmlns:a14="http://schemas.microsoft.com/office/drawing/2010/main">
            <m:oMath xmlns:m="http://schemas.openxmlformats.org/officeDocument/2006/math">
              <m:r>
                <a:rPr lang="en-US" sz="21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𝛼</m:t>
              </m:r>
              <m:r>
                <a:rPr lang="en-US" sz="21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→0</m:t>
              </m:r>
            </m:oMath>
          </a14:m>
          <a:r>
            <a:rPr lang="en-US" sz="2100" kern="1200" dirty="0"/>
            <a:t>, then </a:t>
          </a:r>
          <a14:m xmlns:a14="http://schemas.microsoft.com/office/drawing/2010/main">
            <m:oMath xmlns:m="http://schemas.openxmlformats.org/officeDocument/2006/math">
              <m:r>
                <a:rPr lang="en-US" sz="2100" b="0" i="1" kern="1200" smtClean="0">
                  <a:latin typeface="Cambria Math" panose="02040503050406030204" pitchFamily="18" charset="0"/>
                </a:rPr>
                <m:t>𝑝</m:t>
              </m:r>
              <m:r>
                <a:rPr lang="en-US" sz="21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→2</m:t>
              </m:r>
            </m:oMath>
          </a14:m>
          <a:r>
            <a:rPr lang="en-US" sz="2100" kern="1200" dirty="0"/>
            <a:t>.  This distribution looks like a Gamma distribution.</a:t>
          </a:r>
        </a:p>
      </dsp:txBody>
      <dsp:txXfrm>
        <a:off x="7190205" y="3059646"/>
        <a:ext cx="3285231" cy="125213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3AA02D-AE8F-4DC4-9AFE-523B54AA5E7B}">
      <dsp:nvSpPr>
        <dsp:cNvPr id="0" name=""/>
        <dsp:cNvSpPr/>
      </dsp:nvSpPr>
      <dsp:spPr>
        <a:xfrm>
          <a:off x="2413" y="600"/>
          <a:ext cx="10513186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Let </a:t>
          </a:r>
          <a14:m xmlns:a14="http://schemas.microsoft.com/office/drawing/2010/main">
            <m:oMath xmlns:m="http://schemas.openxmlformats.org/officeDocument/2006/math">
              <m:r>
                <a:rPr lang="en-US" sz="2800" b="0" i="1" kern="1200" smtClean="0">
                  <a:latin typeface="Cambria Math" panose="02040503050406030204" pitchFamily="18" charset="0"/>
                </a:rPr>
                <m:t>𝑓</m:t>
              </m:r>
              <m:d>
                <m:dPr>
                  <m:ctrlPr>
                    <a:rPr lang="en-US" sz="28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800" b="0" i="1" kern="1200" smtClean="0">
                      <a:latin typeface="Cambria Math" panose="02040503050406030204" pitchFamily="18" charset="0"/>
                    </a:rPr>
                    <m:t>𝑦</m:t>
                  </m:r>
                  <m:r>
                    <a:rPr lang="en-US" sz="2800" b="0" i="1" kern="1200" smtClean="0">
                      <a:latin typeface="Cambria Math" panose="02040503050406030204" pitchFamily="18" charset="0"/>
                    </a:rPr>
                    <m:t>;</m:t>
                  </m:r>
                  <m:r>
                    <a:rPr lang="en-US" sz="2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  <m:r>
                    <a:rPr lang="en-US" sz="2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 </m:t>
                  </m:r>
                  <m:r>
                    <a:rPr lang="en-US" sz="28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𝜙</m:t>
                  </m:r>
                </m:e>
              </m:d>
            </m:oMath>
          </a14:m>
          <a:r>
            <a:rPr lang="en-US" sz="2800" kern="1200" dirty="0"/>
            <a:t> denotes the probability density function</a:t>
          </a:r>
          <a:br>
            <a:rPr lang="en-US" sz="2800" kern="1200" dirty="0"/>
          </a:br>
          <a:r>
            <a:rPr lang="en-US" sz="2800" kern="1200" dirty="0"/>
            <a:t>of the Tweedie distribution</a:t>
          </a:r>
        </a:p>
      </dsp:txBody>
      <dsp:txXfrm>
        <a:off x="41369" y="39556"/>
        <a:ext cx="10435274" cy="1252135"/>
      </dsp:txXfrm>
    </dsp:sp>
    <dsp:sp modelId="{EECB4222-AC5A-4A97-A94D-5528F4376276}">
      <dsp:nvSpPr>
        <dsp:cNvPr id="0" name=""/>
        <dsp:cNvSpPr/>
      </dsp:nvSpPr>
      <dsp:spPr>
        <a:xfrm>
          <a:off x="1206" y="1510645"/>
          <a:ext cx="6867539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600" i="1" kern="120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26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600" i="1" kern="120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600" i="1" kern="120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600" i="1" kern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600" i="1" kern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600" i="1" kern="12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e>
                </m:d>
                <m:r>
                  <a:rPr lang="en-US" sz="2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r>
                  <m:rPr>
                    <m:sty m:val="p"/>
                  </m:rPr>
                  <a:rPr lang="en-US" sz="2600" kern="1200">
                    <a:latin typeface="Cambria Math" panose="02040503050406030204" pitchFamily="18" charset="0"/>
                  </a:rPr>
                  <m:t>exp</m:t>
                </m:r>
                <m:r>
                  <a:rPr lang="en-US" sz="2600" i="1" kern="1200">
                    <a:latin typeface="Cambria Math" panose="02040503050406030204" pitchFamily="18" charset="0"/>
                  </a:rPr>
                  <m:t>⁡</m:t>
                </m:r>
                <m:d>
                  <m:dPr>
                    <m:begChr m:val="{"/>
                    <m:endChr m:val="}"/>
                    <m:ctrlPr>
                      <a:rPr lang="en-US" sz="2600" i="1" kern="1200">
                        <a:latin typeface="Cambria Math" panose="02040503050406030204" pitchFamily="18" charset="0"/>
                      </a:rPr>
                    </m:ctrlPr>
                  </m:dPr>
                  <m:e>
                    <m:f>
                      <m:fPr>
                        <m:ctrlPr>
                          <a:rPr lang="en-US" sz="2600" i="1" kern="12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 kern="120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 kern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600" i="1" kern="1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i="1" kern="1200">
                            <a:latin typeface="Cambria Math" panose="02040503050406030204" pitchFamily="18" charset="0"/>
                          </a:rPr>
                          <m:t>𝑏</m:t>
                        </m:r>
                        <m:d>
                          <m:dPr>
                            <m:ctrlPr>
                              <a:rPr lang="en-US" sz="26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num>
                      <m:den>
                        <m:r>
                          <a:rPr lang="en-US" sz="2600" i="1" kern="120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sz="2600" i="1" kern="120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kern="1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den>
                    </m:f>
                    <m:r>
                      <a:rPr lang="en-US" sz="2600" i="1" kern="12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00" i="1" kern="120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600" i="1" kern="120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 kern="120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600" i="1" kern="12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 kern="1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e>
                </m:d>
              </m:oMath>
            </m:oMathPara>
          </a14:m>
          <a:endParaRPr lang="en-US" sz="2600" kern="1200" dirty="0"/>
        </a:p>
      </dsp:txBody>
      <dsp:txXfrm>
        <a:off x="40162" y="1549601"/>
        <a:ext cx="6789627" cy="1252135"/>
      </dsp:txXfrm>
    </dsp:sp>
    <dsp:sp modelId="{6E767DD1-2236-4BCA-8BF4-4D585AF389B8}">
      <dsp:nvSpPr>
        <dsp:cNvPr id="0" name=""/>
        <dsp:cNvSpPr/>
      </dsp:nvSpPr>
      <dsp:spPr>
        <a:xfrm>
          <a:off x="1206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Expectation</a:t>
          </a:r>
          <a:br>
            <a:rPr lang="en-US" sz="2200" kern="1200" dirty="0"/>
          </a:br>
          <a:r>
            <a:rPr lang="en-US" sz="2200" kern="1200" dirty="0"/>
            <a:t>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220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𝑏</m:t>
                  </m:r>
                </m:e>
                <m:sup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d>
                <m:dPr>
                  <m:ctrlPr>
                    <a:rPr lang="en-US" sz="220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2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</m:d>
              <m:r>
                <a:rPr lang="en-US" sz="2200" b="0" i="1" kern="1200" smtClean="0">
                  <a:latin typeface="Cambria Math" panose="02040503050406030204" pitchFamily="18" charset="0"/>
                </a:rPr>
                <m:t>=</m:t>
              </m:r>
              <m:r>
                <a:rPr lang="en-US" sz="22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𝜇</m:t>
              </m:r>
            </m:oMath>
          </a14:m>
          <a:endParaRPr lang="en-US" sz="2200" kern="1200" dirty="0"/>
        </a:p>
      </dsp:txBody>
      <dsp:txXfrm>
        <a:off x="40162" y="3059646"/>
        <a:ext cx="3285231" cy="1252135"/>
      </dsp:txXfrm>
    </dsp:sp>
    <dsp:sp modelId="{38D7BD2A-7737-40F2-978A-6607BBB79B35}">
      <dsp:nvSpPr>
        <dsp:cNvPr id="0" name=""/>
        <dsp:cNvSpPr/>
      </dsp:nvSpPr>
      <dsp:spPr>
        <a:xfrm>
          <a:off x="3505602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Variance</a:t>
          </a:r>
          <a:br>
            <a:rPr lang="en-US" sz="2200" kern="1200" dirty="0"/>
          </a:br>
          <a:r>
            <a:rPr lang="en-US" sz="2200" kern="1200" dirty="0"/>
            <a:t>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2200" i="1" kern="120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2200" i="1" kern="1200">
                      <a:latin typeface="Cambria Math" panose="02040503050406030204" pitchFamily="18" charset="0"/>
                    </a:rPr>
                    <m:t>𝑏</m:t>
                  </m:r>
                </m:e>
                <m:sup>
                  <m:r>
                    <a:rPr lang="en-US" sz="2200" b="0" i="1" kern="1200" smtClean="0">
                      <a:latin typeface="Cambria Math" panose="02040503050406030204" pitchFamily="18" charset="0"/>
                    </a:rPr>
                    <m:t>′′</m:t>
                  </m:r>
                </m:sup>
              </m:sSup>
              <m:d>
                <m:dPr>
                  <m:ctrlPr>
                    <a:rPr lang="en-US" sz="22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en-US" sz="220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𝜃</m:t>
                  </m:r>
                </m:e>
              </m:d>
              <m:r>
                <a:rPr lang="en-US" sz="2200" i="1" kern="1200">
                  <a:latin typeface="Cambria Math" panose="02040503050406030204" pitchFamily="18" charset="0"/>
                </a:rPr>
                <m:t>𝑎</m:t>
              </m:r>
              <m:d>
                <m:dPr>
                  <m:ctrlPr>
                    <a:rPr lang="en-US" sz="22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200" i="1" kern="120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𝜙</m:t>
                  </m:r>
                </m:e>
              </m:d>
              <m:r>
                <a:rPr lang="en-US" sz="22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r>
                <a:rPr lang="en-US" sz="22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𝜙</m:t>
              </m:r>
              <m:sSup>
                <m:sSupPr>
                  <m:ctrlPr>
                    <a:rPr lang="en-US" sz="2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en-US" sz="2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𝜇</m:t>
                  </m:r>
                </m:e>
                <m:sup>
                  <m:r>
                    <a:rPr lang="en-US" sz="22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𝑝</m:t>
                  </m:r>
                </m:sup>
              </m:sSup>
            </m:oMath>
          </a14:m>
          <a:endParaRPr lang="en-US" sz="2200" kern="1200" dirty="0"/>
        </a:p>
      </dsp:txBody>
      <dsp:txXfrm>
        <a:off x="3544558" y="3059646"/>
        <a:ext cx="3285231" cy="1252135"/>
      </dsp:txXfrm>
    </dsp:sp>
    <dsp:sp modelId="{5C21AB37-AD3C-4C7D-B1E1-74DA883A1B55}">
      <dsp:nvSpPr>
        <dsp:cNvPr id="0" name=""/>
        <dsp:cNvSpPr/>
      </dsp:nvSpPr>
      <dsp:spPr>
        <a:xfrm>
          <a:off x="7151249" y="1510645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When </a:t>
          </a:r>
          <a14:m xmlns:a14="http://schemas.microsoft.com/office/drawing/2010/main">
            <m:oMath xmlns:m="http://schemas.openxmlformats.org/officeDocument/2006/math">
              <m:r>
                <a:rPr lang="en-US" sz="2200" b="0" i="1" kern="1200" smtClean="0">
                  <a:latin typeface="Cambria Math" panose="02040503050406030204" pitchFamily="18" charset="0"/>
                </a:rPr>
                <m:t>𝑝</m:t>
              </m:r>
            </m:oMath>
          </a14:m>
          <a:r>
            <a:rPr lang="en-US" sz="2200" kern="1200" dirty="0"/>
            <a:t> is fixed, Tweedie belongs to the exponential family of distribution</a:t>
          </a:r>
        </a:p>
      </dsp:txBody>
      <dsp:txXfrm>
        <a:off x="7190205" y="1549601"/>
        <a:ext cx="3285231" cy="1252135"/>
      </dsp:txXfrm>
    </dsp:sp>
    <dsp:sp modelId="{8B5959AD-5B6B-478B-86D6-5A2D9DD3315C}">
      <dsp:nvSpPr>
        <dsp:cNvPr id="0" name=""/>
        <dsp:cNvSpPr/>
      </dsp:nvSpPr>
      <dsp:spPr>
        <a:xfrm>
          <a:off x="7151249" y="3020690"/>
          <a:ext cx="3363143" cy="13300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Therefore</a:t>
          </a:r>
          <a:br>
            <a:rPr lang="en-US" sz="2200" b="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200" b="0" i="1" kern="1200" smtClean="0">
                    <a:latin typeface="Cambria Math" panose="02040503050406030204" pitchFamily="18" charset="0"/>
                  </a:rPr>
                  <m:t>𝑎</m:t>
                </m:r>
                <m:d>
                  <m:dPr>
                    <m:ctrlPr>
                      <a:rPr lang="en-US" sz="22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2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e>
                </m:d>
                <m:r>
                  <a:rPr lang="en-US" sz="22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22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𝜙</m:t>
                </m:r>
              </m:oMath>
            </m:oMathPara>
          </a14:m>
          <a:endParaRPr lang="en-US" sz="2200" kern="1200" dirty="0"/>
        </a:p>
      </dsp:txBody>
      <dsp:txXfrm>
        <a:off x="7190205" y="3059646"/>
        <a:ext cx="3285231" cy="125213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4B469-AE97-443D-A840-FC7DD6A9DAEA}">
      <dsp:nvSpPr>
        <dsp:cNvPr id="0" name=""/>
        <dsp:cNvSpPr/>
      </dsp:nvSpPr>
      <dsp:spPr>
        <a:xfrm>
          <a:off x="2103119" y="0"/>
          <a:ext cx="8412480" cy="957294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Calculate the target’s means and the target’s variance in each unique combination of the predictors’ values</a:t>
          </a:r>
        </a:p>
      </dsp:txBody>
      <dsp:txXfrm>
        <a:off x="3182745" y="28038"/>
        <a:ext cx="7304816" cy="901218"/>
      </dsp:txXfrm>
    </dsp:sp>
    <dsp:sp modelId="{1F42B72D-78D6-4754-8B3F-41BAB3008E09}">
      <dsp:nvSpPr>
        <dsp:cNvPr id="0" name=""/>
        <dsp:cNvSpPr/>
      </dsp:nvSpPr>
      <dsp:spPr>
        <a:xfrm>
          <a:off x="1398574" y="1131347"/>
          <a:ext cx="8412480" cy="957294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Regress the logarithm of the target’s variance against the logarithm of the target’s mean, intercept included</a:t>
          </a:r>
        </a:p>
      </dsp:txBody>
      <dsp:txXfrm>
        <a:off x="2753399" y="1159385"/>
        <a:ext cx="7029617" cy="901218"/>
      </dsp:txXfrm>
    </dsp:sp>
    <dsp:sp modelId="{40F2A0B8-0613-4A1D-B838-8E9B425A18AB}">
      <dsp:nvSpPr>
        <dsp:cNvPr id="0" name=""/>
        <dsp:cNvSpPr/>
      </dsp:nvSpPr>
      <dsp:spPr>
        <a:xfrm>
          <a:off x="704545" y="2262695"/>
          <a:ext cx="8412480" cy="957294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Regression coefficient estimates the Tweedie’s </a:t>
          </a:r>
          <a14:m xmlns:a14="http://schemas.microsoft.com/office/drawing/2010/main">
            <m:oMath xmlns:m="http://schemas.openxmlformats.org/officeDocument/2006/math">
              <m:r>
                <a:rPr lang="en-US" sz="2400" b="0" i="1" kern="1200" smtClean="0">
                  <a:latin typeface="Cambria Math" panose="02040503050406030204" pitchFamily="18" charset="0"/>
                </a:rPr>
                <m:t>𝑝</m:t>
              </m:r>
            </m:oMath>
          </a14:m>
          <a:r>
            <a:rPr lang="en-US" sz="2400" kern="1200" dirty="0"/>
            <a:t> parameter</a:t>
          </a:r>
        </a:p>
      </dsp:txBody>
      <dsp:txXfrm>
        <a:off x="2048854" y="2290733"/>
        <a:ext cx="7040133" cy="901218"/>
      </dsp:txXfrm>
    </dsp:sp>
    <dsp:sp modelId="{F4840171-C00F-48AF-A5E7-49D36F664601}">
      <dsp:nvSpPr>
        <dsp:cNvPr id="0" name=""/>
        <dsp:cNvSpPr/>
      </dsp:nvSpPr>
      <dsp:spPr>
        <a:xfrm>
          <a:off x="0" y="3394043"/>
          <a:ext cx="8412480" cy="957294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Exponentiated Intercept coefficient estimates the dispersion parameter </a:t>
          </a:r>
          <a14:m xmlns:a14="http://schemas.microsoft.com/office/drawing/2010/main">
            <m:oMath xmlns:m="http://schemas.openxmlformats.org/officeDocument/2006/math">
              <m:r>
                <a:rPr lang="en-US" sz="24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𝜙</m:t>
              </m:r>
            </m:oMath>
          </a14:m>
          <a:endParaRPr lang="en-US" sz="2400" kern="1200" dirty="0"/>
        </a:p>
      </dsp:txBody>
      <dsp:txXfrm>
        <a:off x="1354824" y="3422081"/>
        <a:ext cx="7029617" cy="901218"/>
      </dsp:txXfrm>
    </dsp:sp>
    <dsp:sp modelId="{41214C68-FAFF-45D2-B22F-6D56E5279680}">
      <dsp:nvSpPr>
        <dsp:cNvPr id="0" name=""/>
        <dsp:cNvSpPr/>
      </dsp:nvSpPr>
      <dsp:spPr>
        <a:xfrm>
          <a:off x="2103119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243123" y="733200"/>
        <a:ext cx="342233" cy="468236"/>
      </dsp:txXfrm>
    </dsp:sp>
    <dsp:sp modelId="{4F1329F3-4645-47E7-AAE8-57DE8CE1257D}">
      <dsp:nvSpPr>
        <dsp:cNvPr id="0" name=""/>
        <dsp:cNvSpPr/>
      </dsp:nvSpPr>
      <dsp:spPr>
        <a:xfrm>
          <a:off x="1398574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1538578" y="1864548"/>
        <a:ext cx="342233" cy="468236"/>
      </dsp:txXfrm>
    </dsp:sp>
    <dsp:sp modelId="{8A0A53FF-2848-4D2F-AF60-9B35E5DF99CB}">
      <dsp:nvSpPr>
        <dsp:cNvPr id="0" name=""/>
        <dsp:cNvSpPr/>
      </dsp:nvSpPr>
      <dsp:spPr>
        <a:xfrm>
          <a:off x="704545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44549" y="2995896"/>
        <a:ext cx="342233" cy="468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34D77A-1552-483C-9D3B-0258DEEDF9EF}">
      <dsp:nvSpPr>
        <dsp:cNvPr id="0" name=""/>
        <dsp:cNvSpPr/>
      </dsp:nvSpPr>
      <dsp:spPr>
        <a:xfrm>
          <a:off x="0" y="0"/>
          <a:ext cx="10515600" cy="2071559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Severity = Total Policy Loss / Number of Claims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Total Policy Loss is the sum of losses when the policy is in force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Number of Claims is the count of filed claims when the policy is in force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Severity (or Loss Severity) is the average loss per filed claim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</dsp:txBody>
      <dsp:txXfrm>
        <a:off x="2310275" y="0"/>
        <a:ext cx="8205324" cy="2071559"/>
      </dsp:txXfrm>
    </dsp:sp>
    <dsp:sp modelId="{717268AA-BC78-4036-B495-78C751FDA6EB}">
      <dsp:nvSpPr>
        <dsp:cNvPr id="0" name=""/>
        <dsp:cNvSpPr/>
      </dsp:nvSpPr>
      <dsp:spPr>
        <a:xfrm>
          <a:off x="207155" y="207155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09962-B998-4083-B8E0-BCD026BB47BE}">
      <dsp:nvSpPr>
        <dsp:cNvPr id="0" name=""/>
        <dsp:cNvSpPr/>
      </dsp:nvSpPr>
      <dsp:spPr>
        <a:xfrm>
          <a:off x="0" y="2278715"/>
          <a:ext cx="10515600" cy="2071559"/>
        </a:xfrm>
        <a:prstGeom prst="roundRect">
          <a:avLst>
            <a:gd name="adj" fmla="val 1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What is Loss?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The monetary amount that a policyholder should be compensated for under the contractual terms in the insurance policy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However, Loss is </a:t>
          </a:r>
          <a:r>
            <a:rPr lang="en-US" sz="2100" u="sng" kern="1200" dirty="0"/>
            <a:t>neither</a:t>
          </a:r>
          <a:r>
            <a:rPr lang="en-US" sz="2100" kern="1200" dirty="0"/>
            <a:t> the monetary amount that a policyholder has requested or filed </a:t>
          </a:r>
          <a:r>
            <a:rPr lang="en-US" sz="2100" u="sng" kern="1200" dirty="0"/>
            <a:t>nor</a:t>
          </a:r>
          <a:r>
            <a:rPr lang="en-US" sz="2100" kern="1200" dirty="0"/>
            <a:t> the payment that a policyholder received</a:t>
          </a:r>
        </a:p>
      </dsp:txBody>
      <dsp:txXfrm>
        <a:off x="2310275" y="2278715"/>
        <a:ext cx="8205324" cy="2071559"/>
      </dsp:txXfrm>
    </dsp:sp>
    <dsp:sp modelId="{C0E1B0BA-048A-427F-9401-244A8AE5D597}">
      <dsp:nvSpPr>
        <dsp:cNvPr id="0" name=""/>
        <dsp:cNvSpPr/>
      </dsp:nvSpPr>
      <dsp:spPr>
        <a:xfrm>
          <a:off x="207155" y="2485871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E03EC2-1653-4097-AF83-963366651DC1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Data: claim_history.csv (10302 observations)</a:t>
          </a:r>
        </a:p>
      </dsp:txBody>
      <dsp:txXfrm>
        <a:off x="0" y="39687"/>
        <a:ext cx="3286125" cy="1971675"/>
      </dsp:txXfrm>
    </dsp:sp>
    <dsp:sp modelId="{D5DA7D26-45A3-41CE-8F6C-7B3409185876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Target Variable: CLM_AMOUNT</a:t>
          </a:r>
        </a:p>
      </dsp:txBody>
      <dsp:txXfrm>
        <a:off x="3614737" y="39687"/>
        <a:ext cx="3286125" cy="1971675"/>
      </dsp:txXfrm>
    </dsp:sp>
    <dsp:sp modelId="{0F71ADA0-96AE-461D-BD7A-F3EB5F056D83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Predictors: CAR_TYPE, CAR_AGE, HOMEKIDS, and KIDSDRIV</a:t>
          </a:r>
        </a:p>
      </dsp:txBody>
      <dsp:txXfrm>
        <a:off x="7229475" y="39687"/>
        <a:ext cx="3286125" cy="1971675"/>
      </dsp:txXfrm>
    </dsp:sp>
    <dsp:sp modelId="{CD08787B-AB68-4CD4-8899-0E5D40051420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Offset Term: Log(EXPOSURE)</a:t>
          </a:r>
        </a:p>
      </dsp:txBody>
      <dsp:txXfrm>
        <a:off x="0" y="2339975"/>
        <a:ext cx="3286125" cy="1971675"/>
      </dsp:txXfrm>
    </dsp:sp>
    <dsp:sp modelId="{EAF64643-D999-4A86-8E2E-1621F9951C5E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Distribution:</a:t>
          </a:r>
          <a:br>
            <a:rPr lang="en-US" sz="2600" kern="1200" dirty="0"/>
          </a:br>
          <a:r>
            <a:rPr lang="en-US" sz="2600" kern="1200" dirty="0"/>
            <a:t>Tweedie</a:t>
          </a:r>
        </a:p>
      </dsp:txBody>
      <dsp:txXfrm>
        <a:off x="3614737" y="2339975"/>
        <a:ext cx="3286125" cy="1971675"/>
      </dsp:txXfrm>
    </dsp:sp>
    <dsp:sp modelId="{166294CF-F918-4EA9-BEBB-518A793C1D58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Link Function: Logarithm</a:t>
          </a:r>
        </a:p>
      </dsp:txBody>
      <dsp:txXfrm>
        <a:off x="7229475" y="2339975"/>
        <a:ext cx="3286125" cy="197167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B3F1CE-4015-4A0A-8337-93589770752E}">
      <dsp:nvSpPr>
        <dsp:cNvPr id="0" name=""/>
        <dsp:cNvSpPr/>
      </dsp:nvSpPr>
      <dsp:spPr>
        <a:xfrm>
          <a:off x="61486" y="2975"/>
          <a:ext cx="5029183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Current Model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Quasi-Loglikelihood: QLLK0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Dispersion Scale: Phi0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Number of Non-aliased Parameters: DF0</a:t>
          </a:r>
        </a:p>
      </dsp:txBody>
      <dsp:txXfrm>
        <a:off x="61486" y="2975"/>
        <a:ext cx="5029183" cy="2005563"/>
      </dsp:txXfrm>
    </dsp:sp>
    <dsp:sp modelId="{BD4B015C-4EC5-4CD7-8AB2-FF05B72F0C56}">
      <dsp:nvSpPr>
        <dsp:cNvPr id="0" name=""/>
        <dsp:cNvSpPr/>
      </dsp:nvSpPr>
      <dsp:spPr>
        <a:xfrm>
          <a:off x="5424930" y="2975"/>
          <a:ext cx="5029183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Candidate Model = </a:t>
          </a:r>
          <a:br>
            <a:rPr lang="en-US" sz="2100" b="1" kern="1200"/>
          </a:br>
          <a:r>
            <a:rPr lang="en-US" sz="2100" b="1" kern="1200"/>
            <a:t>Current </a:t>
          </a:r>
          <a:r>
            <a:rPr lang="en-US" sz="2100" b="1" kern="1200" dirty="0"/>
            <a:t>Model </a:t>
          </a:r>
          <a:r>
            <a:rPr lang="en-US" sz="2100" b="1" kern="1200"/>
            <a:t>+ Predictor</a:t>
          </a:r>
          <a:endParaRPr lang="en-US" sz="2100" b="1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Quasi-Loglikelihood: QLLK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Dispersion Scale: Phi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Number of Non-aliased Parameters: DF</a:t>
          </a:r>
        </a:p>
      </dsp:txBody>
      <dsp:txXfrm>
        <a:off x="5424930" y="2975"/>
        <a:ext cx="5029183" cy="2005563"/>
      </dsp:txXfrm>
    </dsp:sp>
    <dsp:sp modelId="{C5A1171C-772B-4DD3-8403-CB680CD54ED1}">
      <dsp:nvSpPr>
        <dsp:cNvPr id="0" name=""/>
        <dsp:cNvSpPr/>
      </dsp:nvSpPr>
      <dsp:spPr>
        <a:xfrm>
          <a:off x="61486" y="2342799"/>
          <a:ext cx="5029183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Deviance Test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Chi-Square: 2 * (QLLK - QLLK0) / Phi0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Degree of Freedom: DF – DF0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Significance: chi2.sf(Chi-Square, DF)</a:t>
          </a:r>
        </a:p>
      </dsp:txBody>
      <dsp:txXfrm>
        <a:off x="61486" y="2342799"/>
        <a:ext cx="5029183" cy="2005563"/>
      </dsp:txXfrm>
    </dsp:sp>
    <dsp:sp modelId="{21E9FBAE-8BD1-4639-8522-EC6EAEE30B6A}">
      <dsp:nvSpPr>
        <dsp:cNvPr id="0" name=""/>
        <dsp:cNvSpPr/>
      </dsp:nvSpPr>
      <dsp:spPr>
        <a:xfrm>
          <a:off x="5424930" y="2342799"/>
          <a:ext cx="5029183" cy="20055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Entry Criterion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Significance is less than Entry Threshold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Smallest Significance</a:t>
          </a:r>
        </a:p>
      </dsp:txBody>
      <dsp:txXfrm>
        <a:off x="5424930" y="2342799"/>
        <a:ext cx="5029183" cy="20055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34D77A-1552-483C-9D3B-0258DEEDF9EF}">
      <dsp:nvSpPr>
        <dsp:cNvPr id="0" name=""/>
        <dsp:cNvSpPr/>
      </dsp:nvSpPr>
      <dsp:spPr>
        <a:xfrm>
          <a:off x="0" y="0"/>
          <a:ext cx="10515600" cy="2071559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Always a Positive Value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No reasons to file a claim and be burdened with the procedural hassle if no compensation is demanded.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Severity is undefined for a policy if no claims have been filed when the policy is in force. </a:t>
          </a:r>
        </a:p>
      </dsp:txBody>
      <dsp:txXfrm>
        <a:off x="2310275" y="0"/>
        <a:ext cx="8205324" cy="2071559"/>
      </dsp:txXfrm>
    </dsp:sp>
    <dsp:sp modelId="{717268AA-BC78-4036-B495-78C751FDA6EB}">
      <dsp:nvSpPr>
        <dsp:cNvPr id="0" name=""/>
        <dsp:cNvSpPr/>
      </dsp:nvSpPr>
      <dsp:spPr>
        <a:xfrm>
          <a:off x="207155" y="207155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C09962-B998-4083-B8E0-BCD026BB47BE}">
      <dsp:nvSpPr>
        <dsp:cNvPr id="0" name=""/>
        <dsp:cNvSpPr/>
      </dsp:nvSpPr>
      <dsp:spPr>
        <a:xfrm>
          <a:off x="0" y="2278715"/>
          <a:ext cx="10515600" cy="2071559"/>
        </a:xfrm>
        <a:prstGeom prst="roundRect">
          <a:avLst>
            <a:gd name="adj" fmla="val 1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Right Skewed Distribution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Small-loss claims are common. Examples are flooded basement, fender bender, theft, broken legs, and loss of wages.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Some loss is measured in hundreds of thousands or millions. Examples are vehicle total loss, home explosion, loss of lives, and permanent disability.</a:t>
          </a:r>
        </a:p>
      </dsp:txBody>
      <dsp:txXfrm>
        <a:off x="2310275" y="2278715"/>
        <a:ext cx="8205324" cy="2071559"/>
      </dsp:txXfrm>
    </dsp:sp>
    <dsp:sp modelId="{C0E1B0BA-048A-427F-9401-244A8AE5D597}">
      <dsp:nvSpPr>
        <dsp:cNvPr id="0" name=""/>
        <dsp:cNvSpPr/>
      </dsp:nvSpPr>
      <dsp:spPr>
        <a:xfrm>
          <a:off x="207155" y="2485871"/>
          <a:ext cx="2103120" cy="165724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64EAA6-DBEB-4E42-89A2-B1368BD27E91}">
      <dsp:nvSpPr>
        <dsp:cNvPr id="0" name=""/>
        <dsp:cNvSpPr/>
      </dsp:nvSpPr>
      <dsp:spPr>
        <a:xfrm>
          <a:off x="1047" y="0"/>
          <a:ext cx="1853579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Exponential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time it takes for a bank teller to serve a customer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ym typeface="Symbol MT" panose="05050102010706020507" pitchFamily="18" charset="2"/>
            </a:rPr>
            <a:t></a:t>
          </a:r>
          <a:endParaRPr lang="en-US" sz="17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time until the next bus arrives</a:t>
          </a:r>
        </a:p>
      </dsp:txBody>
      <dsp:txXfrm>
        <a:off x="55336" y="54289"/>
        <a:ext cx="1745001" cy="4242760"/>
      </dsp:txXfrm>
    </dsp:sp>
    <dsp:sp modelId="{D0401404-53F4-4EF1-AD54-E2CC31F5478D}">
      <dsp:nvSpPr>
        <dsp:cNvPr id="0" name=""/>
        <dsp:cNvSpPr/>
      </dsp:nvSpPr>
      <dsp:spPr>
        <a:xfrm>
          <a:off x="2166028" y="0"/>
          <a:ext cx="1853579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Gamma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amount of rainfall recorded over Chicago on a rainy day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ym typeface="Symbol MT" panose="05050102010706020507" pitchFamily="18" charset="2"/>
            </a:rPr>
            <a:t></a:t>
          </a:r>
          <a:endParaRPr lang="en-US" sz="17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annual income of people in the United States of America</a:t>
          </a:r>
        </a:p>
      </dsp:txBody>
      <dsp:txXfrm>
        <a:off x="2220317" y="54289"/>
        <a:ext cx="1745001" cy="4242760"/>
      </dsp:txXfrm>
    </dsp:sp>
    <dsp:sp modelId="{7868F4BE-8D57-48BC-ADBE-2658E19CE495}">
      <dsp:nvSpPr>
        <dsp:cNvPr id="0" name=""/>
        <dsp:cNvSpPr/>
      </dsp:nvSpPr>
      <dsp:spPr>
        <a:xfrm>
          <a:off x="4331010" y="0"/>
          <a:ext cx="1853579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Log-normal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future price of a company stock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ym typeface="Symbol MT" panose="05050102010706020507" pitchFamily="18" charset="2"/>
            </a:rPr>
            <a:t></a:t>
          </a:r>
          <a:endParaRPr lang="en-US" sz="17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concentration of a contaminant over a polluted area</a:t>
          </a:r>
        </a:p>
      </dsp:txBody>
      <dsp:txXfrm>
        <a:off x="4385299" y="54289"/>
        <a:ext cx="1745001" cy="4242760"/>
      </dsp:txXfrm>
    </dsp:sp>
    <dsp:sp modelId="{E0CF8D51-5B6F-4E15-A16F-CCFEDAFBFB71}">
      <dsp:nvSpPr>
        <dsp:cNvPr id="0" name=""/>
        <dsp:cNvSpPr/>
      </dsp:nvSpPr>
      <dsp:spPr>
        <a:xfrm>
          <a:off x="6495991" y="0"/>
          <a:ext cx="1853579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Pareto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Vilfredo Federico </a:t>
          </a:r>
          <a:r>
            <a:rPr lang="en-US" sz="1700" kern="1200" dirty="0" err="1"/>
            <a:t>Damaso</a:t>
          </a:r>
          <a:r>
            <a:rPr lang="en-US" sz="1700" kern="1200" dirty="0"/>
            <a:t> Pareto (1848 – 1923), an Italian economist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ym typeface="Symbol MT" panose="05050102010706020507" pitchFamily="18" charset="2"/>
            </a:rPr>
            <a:t> </a:t>
          </a:r>
          <a:endParaRPr lang="en-US" sz="17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allocation of wealth among individuals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ym typeface="Symbol MT" panose="05050102010706020507" pitchFamily="18" charset="2"/>
            </a:rPr>
            <a:t></a:t>
          </a:r>
          <a:endParaRPr lang="en-US" sz="17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size of meteorites that reached the earth surface</a:t>
          </a:r>
        </a:p>
      </dsp:txBody>
      <dsp:txXfrm>
        <a:off x="6550280" y="54289"/>
        <a:ext cx="1745001" cy="4242760"/>
      </dsp:txXfrm>
    </dsp:sp>
    <dsp:sp modelId="{2786905B-5829-41CB-BB21-37CBA8DA6256}">
      <dsp:nvSpPr>
        <dsp:cNvPr id="0" name=""/>
        <dsp:cNvSpPr/>
      </dsp:nvSpPr>
      <dsp:spPr>
        <a:xfrm>
          <a:off x="8660972" y="0"/>
          <a:ext cx="1853579" cy="435133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Weibull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Ernst Hjalmar </a:t>
          </a:r>
          <a:r>
            <a:rPr lang="en-US" sz="1700" kern="1200" dirty="0" err="1"/>
            <a:t>Waloddi</a:t>
          </a:r>
          <a:r>
            <a:rPr lang="en-US" sz="1700" kern="1200" dirty="0"/>
            <a:t> Weibull (1887 – 1979), a Swedish engineer</a:t>
          </a:r>
          <a:r>
            <a:rPr lang="en-US" sz="1800" kern="1200" dirty="0">
              <a:sym typeface="Symbol MT" panose="05050102010706020507" pitchFamily="18" charset="2"/>
            </a:rPr>
            <a:t>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ym typeface="Symbol MT" panose="05050102010706020507" pitchFamily="18" charset="2"/>
            </a:rPr>
            <a:t></a:t>
          </a:r>
          <a:endParaRPr lang="en-US" sz="180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survival time until failure (e.g., metal fatigue, death, mortgage default)</a:t>
          </a:r>
        </a:p>
      </dsp:txBody>
      <dsp:txXfrm>
        <a:off x="8715261" y="54289"/>
        <a:ext cx="1745001" cy="42427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EBF01-A940-4688-AE93-6406897D48D1}">
      <dsp:nvSpPr>
        <dsp:cNvPr id="0" name=""/>
        <dsp:cNvSpPr/>
      </dsp:nvSpPr>
      <dsp:spPr>
        <a:xfrm>
          <a:off x="51" y="196107"/>
          <a:ext cx="4913783" cy="80640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Lighter Right Tail</a:t>
          </a:r>
        </a:p>
      </dsp:txBody>
      <dsp:txXfrm>
        <a:off x="51" y="196107"/>
        <a:ext cx="4913783" cy="806400"/>
      </dsp:txXfrm>
    </dsp:sp>
    <dsp:sp modelId="{8B3D086F-B293-4367-A808-F5716C635A3C}">
      <dsp:nvSpPr>
        <dsp:cNvPr id="0" name=""/>
        <dsp:cNvSpPr/>
      </dsp:nvSpPr>
      <dsp:spPr>
        <a:xfrm>
          <a:off x="51" y="1002507"/>
          <a:ext cx="4913783" cy="20752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en-US" sz="2800" i="1" kern="1200">
                  <a:latin typeface="Cambria Math" panose="02040503050406030204" pitchFamily="18" charset="0"/>
                </a:rPr>
                <m:t>𝑓</m:t>
              </m:r>
              <m:d>
                <m:dPr>
                  <m:ctrlPr>
                    <a:rPr lang="en-US" sz="2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800" i="1" kern="1200">
                      <a:latin typeface="Cambria Math" panose="02040503050406030204" pitchFamily="18" charset="0"/>
                    </a:rPr>
                    <m:t>𝑥</m:t>
                  </m:r>
                </m:e>
              </m:d>
            </m:oMath>
          </a14:m>
          <a:r>
            <a:rPr lang="en-US" sz="2800" kern="1200" dirty="0"/>
            <a:t> goes down to zero rapidly as </a:t>
          </a:r>
          <a14:m xmlns:a14="http://schemas.microsoft.com/office/drawing/2010/main">
            <m:oMath xmlns:m="http://schemas.openxmlformats.org/officeDocument/2006/math">
              <m:r>
                <a:rPr lang="en-US" sz="2800" i="1" kern="1200">
                  <a:latin typeface="Cambria Math" panose="02040503050406030204" pitchFamily="18" charset="0"/>
                </a:rPr>
                <m:t>𝑥</m:t>
              </m:r>
              <m:r>
                <a:rPr lang="en-US" sz="28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→∞</m:t>
              </m:r>
            </m:oMath>
          </a14:m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Moderate Positive Skewness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e.g., Exponential distribution</a:t>
          </a:r>
        </a:p>
      </dsp:txBody>
      <dsp:txXfrm>
        <a:off x="51" y="1002507"/>
        <a:ext cx="4913783" cy="2075219"/>
      </dsp:txXfrm>
    </dsp:sp>
    <dsp:sp modelId="{F487DC31-529B-4F71-AF19-82851331586B}">
      <dsp:nvSpPr>
        <dsp:cNvPr id="0" name=""/>
        <dsp:cNvSpPr/>
      </dsp:nvSpPr>
      <dsp:spPr>
        <a:xfrm>
          <a:off x="5601764" y="196107"/>
          <a:ext cx="4913783" cy="80640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Heavier Right Tail</a:t>
          </a:r>
        </a:p>
      </dsp:txBody>
      <dsp:txXfrm>
        <a:off x="5601764" y="196107"/>
        <a:ext cx="4913783" cy="806400"/>
      </dsp:txXfrm>
    </dsp:sp>
    <dsp:sp modelId="{DF066507-5E2A-422A-B5DD-783914A5C1F1}">
      <dsp:nvSpPr>
        <dsp:cNvPr id="0" name=""/>
        <dsp:cNvSpPr/>
      </dsp:nvSpPr>
      <dsp:spPr>
        <a:xfrm>
          <a:off x="5601814" y="1002507"/>
          <a:ext cx="4913783" cy="20752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r>
                <a:rPr lang="en-US" sz="2800" i="1" kern="1200">
                  <a:latin typeface="Cambria Math" panose="02040503050406030204" pitchFamily="18" charset="0"/>
                </a:rPr>
                <m:t>𝑓</m:t>
              </m:r>
              <m:d>
                <m:dPr>
                  <m:ctrlPr>
                    <a:rPr lang="en-US" sz="2800" i="1" kern="120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800" i="1" kern="1200">
                      <a:latin typeface="Cambria Math" panose="02040503050406030204" pitchFamily="18" charset="0"/>
                    </a:rPr>
                    <m:t>𝑥</m:t>
                  </m:r>
                </m:e>
              </m:d>
            </m:oMath>
          </a14:m>
          <a:r>
            <a:rPr lang="en-US" sz="2800" kern="1200" dirty="0"/>
            <a:t> goes down to zero slowly but surely as </a:t>
          </a:r>
          <a14:m xmlns:a14="http://schemas.microsoft.com/office/drawing/2010/main">
            <m:oMath xmlns:m="http://schemas.openxmlformats.org/officeDocument/2006/math">
              <m:r>
                <a:rPr lang="en-US" sz="2800" i="1" kern="1200">
                  <a:latin typeface="Cambria Math" panose="02040503050406030204" pitchFamily="18" charset="0"/>
                </a:rPr>
                <m:t>𝑥</m:t>
              </m:r>
              <m:r>
                <a:rPr lang="en-US" sz="2800" i="1" kern="1200">
                  <a:latin typeface="Cambria Math" panose="02040503050406030204" pitchFamily="18" charset="0"/>
                  <a:ea typeface="Cambria Math" panose="02040503050406030204" pitchFamily="18" charset="0"/>
                </a:rPr>
                <m:t>→∞</m:t>
              </m:r>
            </m:oMath>
          </a14:m>
          <a:r>
            <a:rPr lang="en-US" sz="2800" kern="1200" dirty="0"/>
            <a:t>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High Positive skewness 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e.g., Pareto distribution </a:t>
          </a:r>
        </a:p>
      </dsp:txBody>
      <dsp:txXfrm>
        <a:off x="5601814" y="1002507"/>
        <a:ext cx="4913783" cy="20752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EBF01-A940-4688-AE93-6406897D48D1}">
      <dsp:nvSpPr>
        <dsp:cNvPr id="0" name=""/>
        <dsp:cNvSpPr/>
      </dsp:nvSpPr>
      <dsp:spPr>
        <a:xfrm>
          <a:off x="51" y="44505"/>
          <a:ext cx="4913783" cy="63360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Lighter Right Tail</a:t>
          </a:r>
        </a:p>
      </dsp:txBody>
      <dsp:txXfrm>
        <a:off x="51" y="44505"/>
        <a:ext cx="4913783" cy="633600"/>
      </dsp:txXfrm>
    </dsp:sp>
    <dsp:sp modelId="{8B3D086F-B293-4367-A808-F5716C635A3C}">
      <dsp:nvSpPr>
        <dsp:cNvPr id="0" name=""/>
        <dsp:cNvSpPr/>
      </dsp:nvSpPr>
      <dsp:spPr>
        <a:xfrm>
          <a:off x="51" y="678105"/>
          <a:ext cx="4913783" cy="25967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Claim frequently but with smaller claim amount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Examples are: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2200" kern="1200" dirty="0"/>
            <a:t>Collision and Comprehensive coverages in Personal Auto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2200" kern="1200" dirty="0"/>
            <a:t>Outpatient Medical coverage in Personal Health</a:t>
          </a:r>
        </a:p>
      </dsp:txBody>
      <dsp:txXfrm>
        <a:off x="51" y="678105"/>
        <a:ext cx="4913783" cy="2596769"/>
      </dsp:txXfrm>
    </dsp:sp>
    <dsp:sp modelId="{F487DC31-529B-4F71-AF19-82851331586B}">
      <dsp:nvSpPr>
        <dsp:cNvPr id="0" name=""/>
        <dsp:cNvSpPr/>
      </dsp:nvSpPr>
      <dsp:spPr>
        <a:xfrm>
          <a:off x="5601764" y="44505"/>
          <a:ext cx="4913783" cy="633600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Heavier Right Tail</a:t>
          </a:r>
        </a:p>
      </dsp:txBody>
      <dsp:txXfrm>
        <a:off x="5601764" y="44505"/>
        <a:ext cx="4913783" cy="633600"/>
      </dsp:txXfrm>
    </dsp:sp>
    <dsp:sp modelId="{DF066507-5E2A-422A-B5DD-783914A5C1F1}">
      <dsp:nvSpPr>
        <dsp:cNvPr id="0" name=""/>
        <dsp:cNvSpPr/>
      </dsp:nvSpPr>
      <dsp:spPr>
        <a:xfrm>
          <a:off x="5601764" y="678105"/>
          <a:ext cx="4913783" cy="25967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Claim rarely but with larger claim amount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Examples are: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2200" kern="1200" dirty="0"/>
            <a:t>Bodily Injury and Property Damage coverages in Personal Auto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romanLcPeriod"/>
          </a:pPr>
          <a:r>
            <a:rPr lang="en-US" sz="2200" kern="1200" dirty="0"/>
            <a:t>Product Liability coverage in Commercial General Liability</a:t>
          </a:r>
        </a:p>
      </dsp:txBody>
      <dsp:txXfrm>
        <a:off x="5601764" y="678105"/>
        <a:ext cx="4913783" cy="25967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482E3-AC94-49B4-A634-5D5028E7BE80}">
      <dsp:nvSpPr>
        <dsp:cNvPr id="0" name=""/>
        <dsp:cNvSpPr/>
      </dsp:nvSpPr>
      <dsp:spPr>
        <a:xfrm>
          <a:off x="2103119" y="0"/>
          <a:ext cx="8412480" cy="95729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Since Policy Loss and Number of Claims are both random variables, Severity is a ratio of two random variables</a:t>
          </a:r>
        </a:p>
      </dsp:txBody>
      <dsp:txXfrm>
        <a:off x="3182745" y="28038"/>
        <a:ext cx="7304816" cy="901218"/>
      </dsp:txXfrm>
    </dsp:sp>
    <dsp:sp modelId="{41B1914A-86F7-48AD-9910-256E9C66575E}">
      <dsp:nvSpPr>
        <dsp:cNvPr id="0" name=""/>
        <dsp:cNvSpPr/>
      </dsp:nvSpPr>
      <dsp:spPr>
        <a:xfrm>
          <a:off x="1398574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If we assume a distribution on Loss, then it is not easy to figure out the distribution of a ratio</a:t>
          </a:r>
        </a:p>
      </dsp:txBody>
      <dsp:txXfrm>
        <a:off x="2753399" y="1159385"/>
        <a:ext cx="7029617" cy="901218"/>
      </dsp:txXfrm>
    </dsp:sp>
    <dsp:sp modelId="{F341BABD-F9E0-47BD-96A8-4B32E9070F51}">
      <dsp:nvSpPr>
        <dsp:cNvPr id="0" name=""/>
        <dsp:cNvSpPr/>
      </dsp:nvSpPr>
      <dsp:spPr>
        <a:xfrm>
          <a:off x="704545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Therefore, we directly assume a distribution on the Severity</a:t>
          </a:r>
        </a:p>
      </dsp:txBody>
      <dsp:txXfrm>
        <a:off x="2048854" y="2290733"/>
        <a:ext cx="7040133" cy="901218"/>
      </dsp:txXfrm>
    </dsp:sp>
    <dsp:sp modelId="{A0D7DB66-68E5-43A6-9162-7A0C5E17854E}">
      <dsp:nvSpPr>
        <dsp:cNvPr id="0" name=""/>
        <dsp:cNvSpPr/>
      </dsp:nvSpPr>
      <dsp:spPr>
        <a:xfrm>
          <a:off x="0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Gamma is a common distribution for Severity</a:t>
          </a:r>
        </a:p>
      </dsp:txBody>
      <dsp:txXfrm>
        <a:off x="1354824" y="3422081"/>
        <a:ext cx="7029617" cy="901218"/>
      </dsp:txXfrm>
    </dsp:sp>
    <dsp:sp modelId="{6B4F4A5C-433D-4862-8067-719351BFE891}">
      <dsp:nvSpPr>
        <dsp:cNvPr id="0" name=""/>
        <dsp:cNvSpPr/>
      </dsp:nvSpPr>
      <dsp:spPr>
        <a:xfrm>
          <a:off x="2103119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2243123" y="733200"/>
        <a:ext cx="342233" cy="468236"/>
      </dsp:txXfrm>
    </dsp:sp>
    <dsp:sp modelId="{5D7B9EA8-0226-4FA6-90D7-87192BC6600C}">
      <dsp:nvSpPr>
        <dsp:cNvPr id="0" name=""/>
        <dsp:cNvSpPr/>
      </dsp:nvSpPr>
      <dsp:spPr>
        <a:xfrm>
          <a:off x="1398574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1538578" y="1864548"/>
        <a:ext cx="342233" cy="468236"/>
      </dsp:txXfrm>
    </dsp:sp>
    <dsp:sp modelId="{E91EE9C3-5918-485A-B6E0-0D2630BDA421}">
      <dsp:nvSpPr>
        <dsp:cNvPr id="0" name=""/>
        <dsp:cNvSpPr/>
      </dsp:nvSpPr>
      <dsp:spPr>
        <a:xfrm>
          <a:off x="704545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44549" y="2995896"/>
        <a:ext cx="342233" cy="4682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039EF2-18F7-477E-8E1F-950A9F54E704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A7BDC-07D3-4B6F-B471-A1233EBCE1CC}">
      <dsp:nvSpPr>
        <dsp:cNvPr id="0" name=""/>
        <dsp:cNvSpPr/>
      </dsp:nvSpPr>
      <dsp:spPr>
        <a:xfrm>
          <a:off x="0" y="0"/>
          <a:ext cx="2103120" cy="2175669"/>
        </a:xfrm>
        <a:prstGeom prst="rect">
          <a:avLst/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Shape and Scale</a:t>
          </a:r>
        </a:p>
      </dsp:txBody>
      <dsp:txXfrm>
        <a:off x="0" y="0"/>
        <a:ext cx="2103120" cy="2175669"/>
      </dsp:txXfrm>
    </dsp:sp>
    <dsp:sp modelId="{9566EF2A-DA5D-4064-9985-BC10D153CF4E}">
      <dsp:nvSpPr>
        <dsp:cNvPr id="0" name=""/>
        <dsp:cNvSpPr/>
      </dsp:nvSpPr>
      <dsp:spPr>
        <a:xfrm>
          <a:off x="2260854" y="50567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2900" b="0" i="1" kern="1200" smtClean="0">
                  <a:latin typeface="Cambria Math" panose="02040503050406030204" pitchFamily="18" charset="0"/>
                </a:rPr>
                <m:t>𝑓</m:t>
              </m:r>
              <m:d>
                <m:dPr>
                  <m:ctrlPr>
                    <a:rPr lang="en-US" sz="29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900" b="0" i="1" kern="1200" smtClean="0">
                      <a:latin typeface="Cambria Math" panose="02040503050406030204" pitchFamily="18" charset="0"/>
                    </a:rPr>
                    <m:t>𝑦</m:t>
                  </m:r>
                </m:e>
              </m:d>
              <m:r>
                <a:rPr lang="en-US" sz="29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29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sSup>
                    <m:sSupPr>
                      <m:ctrlPr>
                        <a:rPr lang="en-US" sz="29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e>
                    <m:sup>
                      <m:r>
                        <a:rPr lang="en-US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sup>
                  </m:sSup>
                </m:num>
                <m:den>
                  <m:r>
                    <m:rPr>
                      <m:sty m:val="p"/>
                    </m:rPr>
                    <a:rPr lang="el-GR" sz="2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Γ</m:t>
                  </m:r>
                  <m:d>
                    <m:dPr>
                      <m:ctrlPr>
                        <a:rPr lang="el-GR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l-GR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e>
                  </m:d>
                </m:den>
              </m:f>
              <m:sSup>
                <m:sSupPr>
                  <m:ctrlPr>
                    <a:rPr lang="en-US" sz="29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sSup>
                    <m:sSupPr>
                      <m:ctrlPr>
                        <a:rPr lang="en-US" sz="29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900" b="0" i="1" kern="1200" smtClean="0">
                          <a:latin typeface="Cambria Math" panose="02040503050406030204" pitchFamily="18" charset="0"/>
                        </a:rPr>
                        <m:t>𝑦</m:t>
                      </m:r>
                    </m:e>
                    <m:sup>
                      <m:r>
                        <a:rPr lang="en-US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sup>
                  </m:sSup>
                  <m:r>
                    <a:rPr lang="en-US" sz="2900" b="0" i="1" kern="1200" smtClean="0">
                      <a:latin typeface="Cambria Math" panose="02040503050406030204" pitchFamily="18" charset="0"/>
                    </a:rPr>
                    <m:t>𝑒</m:t>
                  </m:r>
                </m:e>
                <m:sup>
                  <m:r>
                    <a:rPr lang="en-US" sz="2900" b="0" i="1" kern="120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sz="2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  <m:r>
                    <a:rPr lang="en-US" sz="2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𝑦</m:t>
                  </m:r>
                </m:sup>
              </m:sSup>
            </m:oMath>
          </a14:m>
          <a:r>
            <a:rPr lang="en-US" sz="290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en-US" sz="2900" b="0" i="1" kern="1200" smtClean="0">
                  <a:latin typeface="Cambria Math" panose="02040503050406030204" pitchFamily="18" charset="0"/>
                </a:rPr>
                <m:t>𝑦</m:t>
              </m:r>
              <m:r>
                <a:rPr lang="en-US" sz="2900" b="0" i="1" kern="1200" smtClean="0">
                  <a:latin typeface="Cambria Math" panose="02040503050406030204" pitchFamily="18" charset="0"/>
                </a:rPr>
                <m:t>&gt;0</m:t>
              </m:r>
            </m:oMath>
          </a14:m>
          <a:endParaRPr lang="en-US" sz="2900" kern="1200" dirty="0"/>
        </a:p>
      </dsp:txBody>
      <dsp:txXfrm>
        <a:off x="2260854" y="50567"/>
        <a:ext cx="8254746" cy="1011346"/>
      </dsp:txXfrm>
    </dsp:sp>
    <dsp:sp modelId="{12CF9082-3D23-4106-87AC-04C15B333AC5}">
      <dsp:nvSpPr>
        <dsp:cNvPr id="0" name=""/>
        <dsp:cNvSpPr/>
      </dsp:nvSpPr>
      <dsp:spPr>
        <a:xfrm>
          <a:off x="2103120" y="106191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07C84-B8D0-4717-98F9-0B0D799CD96C}">
      <dsp:nvSpPr>
        <dsp:cNvPr id="0" name=""/>
        <dsp:cNvSpPr/>
      </dsp:nvSpPr>
      <dsp:spPr>
        <a:xfrm>
          <a:off x="2260854" y="1112480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Shape parameter is </a:t>
          </a:r>
          <a14:m xmlns:a14="http://schemas.microsoft.com/office/drawing/2010/main">
            <m:oMath xmlns:m="http://schemas.openxmlformats.org/officeDocument/2006/math">
              <m:r>
                <a:rPr lang="en-US" sz="29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𝛼</m:t>
              </m:r>
              <m:r>
                <a:rPr lang="en-US" sz="29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</m:t>
              </m:r>
            </m:oMath>
          </a14:m>
          <a:r>
            <a:rPr lang="en-US" sz="2900" kern="1200" dirty="0"/>
            <a:t>, Scale parameter is </a:t>
          </a:r>
          <a14:m xmlns:a14="http://schemas.microsoft.com/office/drawing/2010/main">
            <m:oMath xmlns:m="http://schemas.openxmlformats.org/officeDocument/2006/math">
              <m:r>
                <a:rPr lang="en-US" sz="29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𝛽</m:t>
              </m:r>
              <m:r>
                <a:rPr lang="en-US" sz="29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</m:t>
              </m:r>
            </m:oMath>
          </a14:m>
          <a:endParaRPr lang="en-US" sz="2900" kern="1200" dirty="0"/>
        </a:p>
      </dsp:txBody>
      <dsp:txXfrm>
        <a:off x="2260854" y="1112480"/>
        <a:ext cx="8254746" cy="1011346"/>
      </dsp:txXfrm>
    </dsp:sp>
    <dsp:sp modelId="{F845DD88-5AC5-4BBC-BEB3-603C47FD908B}">
      <dsp:nvSpPr>
        <dsp:cNvPr id="0" name=""/>
        <dsp:cNvSpPr/>
      </dsp:nvSpPr>
      <dsp:spPr>
        <a:xfrm>
          <a:off x="2103120" y="212382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3B64DB-4251-41BB-87FC-F7C6A5F6B18F}">
      <dsp:nvSpPr>
        <dsp:cNvPr id="0" name=""/>
        <dsp:cNvSpPr/>
      </dsp:nvSpPr>
      <dsp:spPr>
        <a:xfrm>
          <a:off x="0" y="217566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7B7FD5-448D-4794-A200-CCECB4ADB942}">
      <dsp:nvSpPr>
        <dsp:cNvPr id="0" name=""/>
        <dsp:cNvSpPr/>
      </dsp:nvSpPr>
      <dsp:spPr>
        <a:xfrm>
          <a:off x="0" y="2175669"/>
          <a:ext cx="2103120" cy="2175669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Mean and Scale</a:t>
          </a:r>
        </a:p>
      </dsp:txBody>
      <dsp:txXfrm>
        <a:off x="0" y="2175669"/>
        <a:ext cx="2103120" cy="2175669"/>
      </dsp:txXfrm>
    </dsp:sp>
    <dsp:sp modelId="{4FEA795D-3A40-4454-9E56-F9ADF6E62CF0}">
      <dsp:nvSpPr>
        <dsp:cNvPr id="0" name=""/>
        <dsp:cNvSpPr/>
      </dsp:nvSpPr>
      <dsp:spPr>
        <a:xfrm>
          <a:off x="2260854" y="2226236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n-US" sz="2900" b="0" i="1" kern="1200" smtClean="0">
                  <a:latin typeface="Cambria Math" panose="02040503050406030204" pitchFamily="18" charset="0"/>
                </a:rPr>
                <m:t>𝑓</m:t>
              </m:r>
              <m:d>
                <m:dPr>
                  <m:ctrlPr>
                    <a:rPr lang="en-US" sz="29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900" b="0" i="1" kern="1200" smtClean="0">
                      <a:latin typeface="Cambria Math" panose="02040503050406030204" pitchFamily="18" charset="0"/>
                    </a:rPr>
                    <m:t>𝑦</m:t>
                  </m:r>
                </m:e>
              </m:d>
              <m:r>
                <a:rPr lang="en-US" sz="2900" b="0" i="1" kern="1200" smtClean="0">
                  <a:latin typeface="Cambria Math" panose="02040503050406030204" pitchFamily="18" charset="0"/>
                </a:rPr>
                <m:t>=</m:t>
              </m:r>
              <m:f>
                <m:fPr>
                  <m:ctrlPr>
                    <a:rPr lang="en-US" sz="2900" b="0" i="1" kern="1200" smtClean="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en-US" sz="2900" b="0" i="1" kern="1200" smtClean="0">
                      <a:latin typeface="Cambria Math" panose="02040503050406030204" pitchFamily="18" charset="0"/>
                    </a:rPr>
                    <m:t>1</m:t>
                  </m:r>
                </m:num>
                <m:den>
                  <m:r>
                    <m:rPr>
                      <m:sty m:val="p"/>
                    </m:rPr>
                    <a:rPr lang="el-GR" sz="2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Γ</m:t>
                  </m:r>
                  <m:d>
                    <m:dPr>
                      <m:ctrlPr>
                        <a:rPr lang="el-GR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l-GR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e>
                  </m:d>
                </m:den>
              </m:f>
              <m:sSup>
                <m:sSupPr>
                  <m:ctrlPr>
                    <a:rPr lang="el-GR" sz="2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d>
                    <m:dPr>
                      <m:ctrlPr>
                        <a:rPr lang="el-GR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f>
                        <m:fPr>
                          <m:ctrlPr>
                            <a:rPr lang="el-GR" sz="29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sz="29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l-GR" sz="2900" b="0" i="1" kern="12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e>
                  </m:d>
                </m:e>
                <m:sup>
                  <m:r>
                    <a:rPr lang="el-GR" sz="2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𝛼</m:t>
                  </m:r>
                </m:sup>
              </m:sSup>
              <m:sSup>
                <m:sSupPr>
                  <m:ctrlPr>
                    <a:rPr lang="en-US" sz="29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sSup>
                    <m:sSupPr>
                      <m:ctrlPr>
                        <a:rPr lang="en-US" sz="2900" b="0" i="1" kern="120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900" b="0" i="1" kern="1200" smtClean="0">
                          <a:latin typeface="Cambria Math" panose="02040503050406030204" pitchFamily="18" charset="0"/>
                        </a:rPr>
                        <m:t>𝑦</m:t>
                      </m:r>
                    </m:e>
                    <m:sup>
                      <m:r>
                        <a:rPr lang="en-US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sup>
                  </m:sSup>
                  <m:r>
                    <a:rPr lang="en-US" sz="2900" b="0" i="1" kern="1200" smtClean="0">
                      <a:latin typeface="Cambria Math" panose="02040503050406030204" pitchFamily="18" charset="0"/>
                    </a:rPr>
                    <m:t>𝑒</m:t>
                  </m:r>
                </m:e>
                <m:sup>
                  <m:r>
                    <a:rPr lang="en-US" sz="2900" b="0" i="1" kern="1200" smtClean="0">
                      <a:latin typeface="Cambria Math" panose="02040503050406030204" pitchFamily="18" charset="0"/>
                    </a:rPr>
                    <m:t>−</m:t>
                  </m:r>
                  <m:f>
                    <m:fPr>
                      <m:ctrlPr>
                        <a:rPr lang="en-US" sz="2900" b="0" i="1" kern="1200" smtClean="0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en-US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num>
                    <m:den>
                      <m:r>
                        <a:rPr lang="en-US" sz="29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den>
                  </m:f>
                </m:sup>
              </m:sSup>
            </m:oMath>
          </a14:m>
          <a:r>
            <a:rPr lang="en-US" sz="2900" kern="1200" dirty="0"/>
            <a:t>, </a:t>
          </a:r>
          <a14:m xmlns:a14="http://schemas.microsoft.com/office/drawing/2010/main">
            <m:oMath xmlns:m="http://schemas.openxmlformats.org/officeDocument/2006/math">
              <m:r>
                <a:rPr lang="en-US" sz="2900" b="0" i="1" kern="1200" smtClean="0">
                  <a:latin typeface="Cambria Math" panose="02040503050406030204" pitchFamily="18" charset="0"/>
                </a:rPr>
                <m:t>𝑦</m:t>
              </m:r>
              <m:r>
                <a:rPr lang="en-US" sz="2900" b="0" i="1" kern="1200" smtClean="0">
                  <a:latin typeface="Cambria Math" panose="02040503050406030204" pitchFamily="18" charset="0"/>
                </a:rPr>
                <m:t>&gt;0</m:t>
              </m:r>
            </m:oMath>
          </a14:m>
          <a:endParaRPr lang="en-US" sz="2900" kern="1200" dirty="0"/>
        </a:p>
      </dsp:txBody>
      <dsp:txXfrm>
        <a:off x="2260854" y="2226236"/>
        <a:ext cx="8254746" cy="1011346"/>
      </dsp:txXfrm>
    </dsp:sp>
    <dsp:sp modelId="{B0AE3CA8-B6D0-4868-B424-CDEA574E9F35}">
      <dsp:nvSpPr>
        <dsp:cNvPr id="0" name=""/>
        <dsp:cNvSpPr/>
      </dsp:nvSpPr>
      <dsp:spPr>
        <a:xfrm>
          <a:off x="2103120" y="3237582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9FBCA-F31F-4E42-97D3-B7C7E8FCE3AC}">
      <dsp:nvSpPr>
        <dsp:cNvPr id="0" name=""/>
        <dsp:cNvSpPr/>
      </dsp:nvSpPr>
      <dsp:spPr>
        <a:xfrm>
          <a:off x="2260854" y="3288149"/>
          <a:ext cx="8254746" cy="10113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Mean parameter is </a:t>
          </a:r>
          <a14:m xmlns:a14="http://schemas.microsoft.com/office/drawing/2010/main">
            <m:oMath xmlns:m="http://schemas.openxmlformats.org/officeDocument/2006/math">
              <m:r>
                <a:rPr lang="en-US" sz="29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𝜇</m:t>
              </m:r>
              <m:r>
                <a:rPr lang="en-US" sz="29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=</m:t>
              </m:r>
              <m:f>
                <m:fPr>
                  <m:ctrlPr>
                    <a:rPr lang="en-US" sz="2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fPr>
                <m:num>
                  <m:r>
                    <a:rPr lang="en-US" sz="2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𝛼</m:t>
                  </m:r>
                </m:num>
                <m:den>
                  <m:r>
                    <a:rPr lang="en-US" sz="29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𝛽</m:t>
                  </m:r>
                </m:den>
              </m:f>
            </m:oMath>
          </a14:m>
          <a:r>
            <a:rPr lang="en-US" sz="2900" kern="1200" dirty="0"/>
            <a:t>, Scale parameter is </a:t>
          </a:r>
          <a14:m xmlns:a14="http://schemas.microsoft.com/office/drawing/2010/main">
            <m:oMath xmlns:m="http://schemas.openxmlformats.org/officeDocument/2006/math">
              <m:r>
                <a:rPr lang="en-US" sz="29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𝛽</m:t>
              </m:r>
              <m:r>
                <a:rPr lang="en-US" sz="29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&gt;0</m:t>
              </m:r>
            </m:oMath>
          </a14:m>
          <a:endParaRPr lang="en-US" sz="2900" kern="1200" dirty="0"/>
        </a:p>
      </dsp:txBody>
      <dsp:txXfrm>
        <a:off x="2260854" y="3288149"/>
        <a:ext cx="8254746" cy="1011346"/>
      </dsp:txXfrm>
    </dsp:sp>
    <dsp:sp modelId="{C6500805-4933-47B4-956B-1F637293222A}">
      <dsp:nvSpPr>
        <dsp:cNvPr id="0" name=""/>
        <dsp:cNvSpPr/>
      </dsp:nvSpPr>
      <dsp:spPr>
        <a:xfrm>
          <a:off x="2103120" y="4299495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72A4A-D4CC-4D7B-AFB5-699186863CCA}">
      <dsp:nvSpPr>
        <dsp:cNvPr id="0" name=""/>
        <dsp:cNvSpPr/>
      </dsp:nvSpPr>
      <dsp:spPr>
        <a:xfrm>
          <a:off x="774" y="0"/>
          <a:ext cx="3331229" cy="326952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Use Logarithm Link</a:t>
          </a:r>
        </a:p>
      </dsp:txBody>
      <dsp:txXfrm rot="16200000">
        <a:off x="-1006608" y="1007383"/>
        <a:ext cx="2681012" cy="666245"/>
      </dsp:txXfrm>
    </dsp:sp>
    <dsp:sp modelId="{A0BC0F49-F2D1-4569-AECD-52C7652A4E80}">
      <dsp:nvSpPr>
        <dsp:cNvPr id="0" name=""/>
        <dsp:cNvSpPr/>
      </dsp:nvSpPr>
      <dsp:spPr>
        <a:xfrm>
          <a:off x="667020" y="0"/>
          <a:ext cx="2481766" cy="32695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rPr>
            <a:t>We will not use the canonical link function. Instead, we choose the logarithm link function.</a:t>
          </a:r>
          <a:endParaRPr lang="en-US" sz="2600" kern="1200" dirty="0"/>
        </a:p>
      </dsp:txBody>
      <dsp:txXfrm>
        <a:off x="667020" y="0"/>
        <a:ext cx="2481766" cy="3269527"/>
      </dsp:txXfrm>
    </dsp:sp>
    <dsp:sp modelId="{EECB0ADB-A847-457E-9DB5-7F4860FB6D43}">
      <dsp:nvSpPr>
        <dsp:cNvPr id="0" name=""/>
        <dsp:cNvSpPr/>
      </dsp:nvSpPr>
      <dsp:spPr>
        <a:xfrm>
          <a:off x="3448597" y="0"/>
          <a:ext cx="3331229" cy="326952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Explanation</a:t>
          </a:r>
        </a:p>
      </dsp:txBody>
      <dsp:txXfrm rot="16200000">
        <a:off x="2441213" y="1007383"/>
        <a:ext cx="2681012" cy="666245"/>
      </dsp:txXfrm>
    </dsp:sp>
    <dsp:sp modelId="{43865B73-7406-4163-BD7D-ED76F6599B65}">
      <dsp:nvSpPr>
        <dsp:cNvPr id="0" name=""/>
        <dsp:cNvSpPr/>
      </dsp:nvSpPr>
      <dsp:spPr>
        <a:xfrm rot="5400000">
          <a:off x="3225149" y="2551362"/>
          <a:ext cx="480206" cy="49968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126EDE-BDA1-4183-A24C-347A318016A9}">
      <dsp:nvSpPr>
        <dsp:cNvPr id="0" name=""/>
        <dsp:cNvSpPr/>
      </dsp:nvSpPr>
      <dsp:spPr>
        <a:xfrm>
          <a:off x="4114843" y="0"/>
          <a:ext cx="2481766" cy="32695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rPr>
            <a:t>We can add log(Frequency) and log(Severity) with the logarithm link function</a:t>
          </a:r>
          <a:endParaRPr lang="en-US" sz="2600" kern="1200" dirty="0"/>
        </a:p>
      </dsp:txBody>
      <dsp:txXfrm>
        <a:off x="4114843" y="0"/>
        <a:ext cx="2481766" cy="3269527"/>
      </dsp:txXfrm>
    </dsp:sp>
    <dsp:sp modelId="{FBDB1114-8C0F-4B60-BCB3-D7E697FCADB3}">
      <dsp:nvSpPr>
        <dsp:cNvPr id="0" name=""/>
        <dsp:cNvSpPr/>
      </dsp:nvSpPr>
      <dsp:spPr>
        <a:xfrm>
          <a:off x="6896419" y="0"/>
          <a:ext cx="3331229" cy="3269527"/>
        </a:xfrm>
        <a:prstGeom prst="roundRect">
          <a:avLst>
            <a:gd name="adj" fmla="val 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5438" rIns="97790" bIns="0" numCol="1" spcCol="1270" anchor="t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tx1"/>
              </a:solidFill>
            </a:rPr>
            <a:t>A Follow-Up Question</a:t>
          </a:r>
        </a:p>
      </dsp:txBody>
      <dsp:txXfrm rot="16200000">
        <a:off x="5889036" y="1007383"/>
        <a:ext cx="2681012" cy="666245"/>
      </dsp:txXfrm>
    </dsp:sp>
    <dsp:sp modelId="{35E974DA-99CE-473D-9DF8-5F6EC8C185F9}">
      <dsp:nvSpPr>
        <dsp:cNvPr id="0" name=""/>
        <dsp:cNvSpPr/>
      </dsp:nvSpPr>
      <dsp:spPr>
        <a:xfrm rot="5400000">
          <a:off x="6672972" y="2551362"/>
          <a:ext cx="480206" cy="499684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14F879-B966-408E-9983-C6E5331C4258}">
      <dsp:nvSpPr>
        <dsp:cNvPr id="0" name=""/>
        <dsp:cNvSpPr/>
      </dsp:nvSpPr>
      <dsp:spPr>
        <a:xfrm>
          <a:off x="7562665" y="0"/>
          <a:ext cx="2481766" cy="326952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9154" rIns="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rPr>
            <a:t>Why do we want to add log(Frequency) and log(Severity)?</a:t>
          </a:r>
          <a:endParaRPr lang="en-US" sz="2600" kern="1200" dirty="0"/>
        </a:p>
      </dsp:txBody>
      <dsp:txXfrm>
        <a:off x="7562665" y="0"/>
        <a:ext cx="2481766" cy="32695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744" y="0"/>
            <a:ext cx="3032337" cy="465797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fld id="{89237F10-8943-4457-A61F-7A2A0E202088}" type="datetimeFigureOut">
              <a:rPr lang="en-US" smtClean="0"/>
              <a:t>2/17/2021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1160463"/>
            <a:ext cx="5572125" cy="3133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9770" y="4467781"/>
            <a:ext cx="5598160" cy="3655457"/>
          </a:xfrm>
          <a:prstGeom prst="rect">
            <a:avLst/>
          </a:prstGeom>
        </p:spPr>
        <p:txBody>
          <a:bodyPr vert="horz" lIns="93031" tIns="46516" rIns="93031" bIns="465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744" y="8817904"/>
            <a:ext cx="3032337" cy="465796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fld id="{83394041-AB16-4FF7-A9C5-62D99BEC92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67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636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3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27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94041-AB16-4FF7-A9C5-62D99BEC926B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01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64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18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6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219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463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0"/>
            <a:ext cx="2743200" cy="365125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fld id="{1C20BA80-1909-427C-B3BD-3DD8AEAFD5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2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4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69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14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237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316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65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172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5000">
              <a:schemeClr val="accent1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20BA80-1909-427C-B3BD-3DD8AEAFD5B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5F8EE7A-1DE2-40E9-A6F1-5DCB4A5C497C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0" y="6202260"/>
            <a:ext cx="3581400" cy="67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84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230.png"/><Relationship Id="rId7" Type="http://schemas.openxmlformats.org/officeDocument/2006/relationships/diagramColors" Target="../diagrams/colors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diagramColors" Target="NULL"/><Relationship Id="rId5" Type="http://schemas.openxmlformats.org/officeDocument/2006/relationships/diagramColors" Target="../diagrams/colors10.xml"/><Relationship Id="rId10" Type="http://schemas.openxmlformats.org/officeDocument/2006/relationships/diagramQuickStyle" Target="NULL"/><Relationship Id="rId4" Type="http://schemas.openxmlformats.org/officeDocument/2006/relationships/diagramQuickStyle" Target="../diagrams/quickStyle10.xml"/><Relationship Id="rId9" Type="http://schemas.openxmlformats.org/officeDocument/2006/relationships/diagramLayout" Target="NUL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40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3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7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5.xml"/><Relationship Id="rId12" Type="http://schemas.openxmlformats.org/officeDocument/2006/relationships/diagramColors" Target="../diagrams/colors50.xml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QuickStyle" Target="../diagrams/quickStyle50.xml"/><Relationship Id="rId5" Type="http://schemas.openxmlformats.org/officeDocument/2006/relationships/diagramQuickStyle" Target="../diagrams/quickStyle15.xml"/><Relationship Id="rId10" Type="http://schemas.openxmlformats.org/officeDocument/2006/relationships/diagramLayout" Target="../diagrams/layout50.xml"/><Relationship Id="rId4" Type="http://schemas.openxmlformats.org/officeDocument/2006/relationships/diagramLayout" Target="../diagrams/layout15.xml"/><Relationship Id="rId9" Type="http://schemas.openxmlformats.org/officeDocument/2006/relationships/diagramData" Target="../diagrams/data8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21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0.xml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20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10" Type="http://schemas.openxmlformats.org/officeDocument/2006/relationships/diagramColors" Target="../diagrams/colors80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8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0.xml"/><Relationship Id="rId3" Type="http://schemas.openxmlformats.org/officeDocument/2006/relationships/diagramData" Target="../diagrams/data23.xml"/><Relationship Id="rId7" Type="http://schemas.microsoft.com/office/2007/relationships/diagramDrawing" Target="../diagrams/drawing19.xm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90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90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9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9D82BB-9BAC-9D4E-8430-29669667E3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4864EB-539C-3D47-AD29-245514BFE5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422209"/>
            <a:ext cx="8362422" cy="2387600"/>
          </a:xfrm>
          <a:prstGeom prst="rect">
            <a:avLst/>
          </a:prstGeom>
        </p:spPr>
        <p:txBody>
          <a:bodyPr anchor="b">
            <a:normAutofit lnSpcReduction="10000"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MSCA 31010</a:t>
            </a:r>
          </a:p>
          <a:p>
            <a:pPr marL="9144" algn="l"/>
            <a:r>
              <a:rPr lang="en-US" sz="5400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and Non-Linear Models</a:t>
            </a:r>
            <a:endParaRPr lang="en-US" sz="5400" b="0" i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75908" y="4231394"/>
            <a:ext cx="6747934" cy="120787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2200" b="1" dirty="0">
                <a:solidFill>
                  <a:schemeClr val="accent1"/>
                </a:solidFill>
                <a:latin typeface="Adobe Garamond Pro" panose="02020502060506020403" pitchFamily="18" charset="77"/>
                <a:cs typeface="Gotham Bold" pitchFamily="2" charset="0"/>
              </a:rPr>
              <a:t>Week 6</a:t>
            </a:r>
            <a:endParaRPr lang="en-US" sz="2200" b="1" i="0" kern="1200" dirty="0">
              <a:solidFill>
                <a:schemeClr val="accent1"/>
              </a:solidFill>
              <a:latin typeface="Adobe Garamond Pro" panose="02020502060506020403" pitchFamily="18" charset="77"/>
              <a:ea typeface="+mn-ea"/>
              <a:cs typeface="Gotham Bold" pitchFamily="2" charset="0"/>
            </a:endParaRPr>
          </a:p>
          <a:p>
            <a:pPr algn="l">
              <a:lnSpc>
                <a:spcPct val="125000"/>
              </a:lnSpc>
              <a:spcBef>
                <a:spcPts val="0"/>
              </a:spcBef>
            </a:pPr>
            <a:r>
              <a:rPr lang="en-US" sz="1800" b="0" i="0" kern="1200" dirty="0">
                <a:solidFill>
                  <a:schemeClr val="accent1"/>
                </a:solidFill>
                <a:latin typeface="Adobe Garamond Pro" panose="02020502060506020403" pitchFamily="18" charset="77"/>
                <a:ea typeface="+mn-ea"/>
                <a:cs typeface="Gotham Bold" pitchFamily="2" charset="0"/>
              </a:rPr>
              <a:t>Winter Quarter 2021</a:t>
            </a:r>
          </a:p>
        </p:txBody>
      </p:sp>
    </p:spTree>
    <p:extLst>
      <p:ext uri="{BB962C8B-B14F-4D97-AF65-F5344CB8AC3E}">
        <p14:creationId xmlns:p14="http://schemas.microsoft.com/office/powerpoint/2010/main" val="2084969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What is Severity?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E7CD939-F92B-4DAD-BFD9-00036C1C8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2649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F6DB56-39C2-444D-A7C5-95FA0818C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3998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100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D749B1E-BF01-4B9C-BC29-4E923066960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Assignment 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4BDE80-5444-4D0B-BCC4-375962CA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1AE715-6DBD-4904-BD40-5F4085A7E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Open MSCA31010_LNLM__Assignment_3.docx</a:t>
            </a:r>
            <a:endParaRPr lang="en-US" dirty="0"/>
          </a:p>
          <a:p>
            <a:r>
              <a:rPr lang="en-US" dirty="0"/>
              <a:t>Submit your answers in a PDF file</a:t>
            </a:r>
          </a:p>
          <a:p>
            <a:r>
              <a:rPr lang="en-US" dirty="0"/>
              <a:t>Also submit your Python codes</a:t>
            </a:r>
          </a:p>
          <a:p>
            <a:r>
              <a:rPr lang="en-US" dirty="0"/>
              <a:t>Due at 11:59 PM on Wednesday, March 3, 2021</a:t>
            </a:r>
          </a:p>
          <a:p>
            <a:r>
              <a:rPr lang="en-US" dirty="0"/>
              <a:t>Submit your answers no more than two times</a:t>
            </a:r>
          </a:p>
          <a:p>
            <a:r>
              <a:rPr lang="en-US" dirty="0"/>
              <a:t>Only the most recently submitted answers will be graded</a:t>
            </a:r>
          </a:p>
        </p:txBody>
      </p:sp>
    </p:spTree>
    <p:extLst>
      <p:ext uri="{BB962C8B-B14F-4D97-AF65-F5344CB8AC3E}">
        <p14:creationId xmlns:p14="http://schemas.microsoft.com/office/powerpoint/2010/main" val="3582806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Severity is Average Loss Per Claim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E7CD939-F92B-4DAD-BFD9-00036C1C8C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47317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4AD149-662D-4223-961E-BB6D0AE6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466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Five Common Distributions for Severity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6E9D746-458E-49F2-9FBF-C67464C375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69344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8F7E6-A003-48AF-8CBB-86A04DBA2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9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Exponential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429843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600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600" dirty="0"/>
                  <a:t>scipy.stats.expon.pdf(x, scale=</a:t>
                </a:r>
                <a:r>
                  <a:rPr lang="en-US" sz="2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600" dirty="0"/>
                  <a:t>)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600" b="0" dirty="0">
                    <a:ea typeface="Cambria Math" panose="02040503050406030204" pitchFamily="18" charset="0"/>
                  </a:rPr>
                  <a:t>Mean: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2600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600" dirty="0"/>
                  <a:t>Variance: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600" dirty="0"/>
                  <a:t>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429843" cy="4351338"/>
              </a:xfrm>
              <a:blipFill>
                <a:blip r:embed="rId2"/>
                <a:stretch>
                  <a:fillRect l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076EB-C53A-4A55-BB29-B9EA3B62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042" y="1825625"/>
            <a:ext cx="5486400" cy="385156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81E9B-E1ED-40BC-87AB-48B124715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Gamma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842682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el-GR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den>
                    </m:f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600" dirty="0"/>
                  <a:t>,</a:t>
                </a:r>
                <a:br>
                  <a:rPr lang="en-US" sz="2600" dirty="0"/>
                </a:b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600" dirty="0"/>
              </a:p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 sz="2600" dirty="0"/>
                  <a:t>scipy.stats.gamma.pdf(x, α, scale = 1/</a:t>
                </a:r>
                <a:r>
                  <a:rPr lang="el-GR" sz="2600" dirty="0"/>
                  <a:t>β</a:t>
                </a:r>
                <a:r>
                  <a:rPr lang="en-US" sz="2600" dirty="0"/>
                  <a:t>)</a:t>
                </a:r>
              </a:p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 sz="2600" dirty="0">
                    <a:ea typeface="Cambria Math" panose="02040503050406030204" pitchFamily="18" charset="0"/>
                  </a:rPr>
                  <a:t>Mean: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endParaRPr lang="en-US" sz="2600" dirty="0"/>
              </a:p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 sz="2600" dirty="0"/>
                  <a:t>Variance: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600" dirty="0"/>
              </a:p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 sz="2600" dirty="0"/>
                  <a:t>Gamma(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600" dirty="0"/>
                  <a:t>) is the same distribution as Exponential(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sz="2600" dirty="0"/>
                  <a:t>).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842682" cy="4351338"/>
              </a:xfrm>
              <a:blipFill>
                <a:blip r:embed="rId2"/>
                <a:stretch>
                  <a:fillRect l="-1356" b="-17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AD0456-3219-4B0C-9578-6EF58A254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172" y="3311298"/>
            <a:ext cx="4298335" cy="3017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DDEDA9-6140-436F-96A5-9A74BC880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172" y="181928"/>
            <a:ext cx="4298335" cy="301752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D0676E-FC2E-4EF1-963E-3DED49118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63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Lognormal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842682" cy="4351338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3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3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ad>
                          <m:radPr>
                            <m:degHide m:val="on"/>
                            <m:ctrlPr>
                              <a:rPr lang="en-US" sz="3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3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3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3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33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sz="33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3300" b="0" i="0" smtClean="0"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  <m:d>
                                          <m:dPr>
                                            <m:ctrlPr>
                                              <a:rPr lang="en-US" sz="33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33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fName>
                                      <m:e>
                                        <m:r>
                                          <a:rPr lang="en-US" sz="33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33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sz="33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3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33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33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n-US" sz="3300" dirty="0"/>
                  <a:t>,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3300" dirty="0"/>
                  <a:t>, and </a:t>
                </a:r>
                <a14:m>
                  <m:oMath xmlns:m="http://schemas.openxmlformats.org/officeDocument/2006/math">
                    <m:r>
                      <a:rPr lang="en-US" sz="3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3300" dirty="0"/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3300" dirty="0"/>
                  <a:t>scipy.stats.lognorm.pdf(x, </a:t>
                </a:r>
                <a:r>
                  <a:rPr lang="en-US" sz="33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3300" dirty="0"/>
                  <a:t>, scale = </a:t>
                </a:r>
                <a:r>
                  <a:rPr lang="en-US" sz="3300" dirty="0" err="1"/>
                  <a:t>math.exp</a:t>
                </a:r>
                <a:r>
                  <a:rPr lang="en-US" sz="3300" dirty="0"/>
                  <a:t>(</a:t>
                </a:r>
                <a:r>
                  <a:rPr lang="en-US" sz="3300" i="1" dirty="0"/>
                  <a:t>µ</a:t>
                </a:r>
                <a:r>
                  <a:rPr lang="en-US" sz="3300" dirty="0"/>
                  <a:t>))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3300" dirty="0"/>
                  <a:t>Mean: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3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3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type m:val="lin"/>
                            <m:ctrlPr>
                              <a:rPr lang="en-US" sz="3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3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33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3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sz="3300" dirty="0"/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3300" dirty="0"/>
                  <a:t>Variance: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300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3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3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3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33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sup>
                    </m:sSup>
                    <m:d>
                      <m:dPr>
                        <m:ctrlPr>
                          <a:rPr lang="en-US" sz="33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3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3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sz="33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3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sz="33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sz="3300" dirty="0"/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3300" dirty="0"/>
                  <a:t>If </a:t>
                </a:r>
                <a14:m>
                  <m:oMath xmlns:m="http://schemas.openxmlformats.org/officeDocument/2006/math">
                    <m:r>
                      <a:rPr lang="en-US" sz="33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3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3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sz="3300" dirty="0"/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3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3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p>
                    </m:sSup>
                  </m:oMath>
                </a14:m>
                <a:r>
                  <a:rPr lang="en-US" sz="3300" dirty="0"/>
                  <a:t> follows a lognormal distribution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842682" cy="4351338"/>
              </a:xfrm>
              <a:blipFill>
                <a:blip r:embed="rId2"/>
                <a:stretch>
                  <a:fillRect l="-1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F32423-0005-4A60-8D9A-B90E2C2D7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599" y="177184"/>
            <a:ext cx="4287480" cy="30175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BA84A2-1724-4D27-8CAD-122226EB9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599" y="3301090"/>
            <a:ext cx="4287481" cy="301752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1305B-10CA-48F5-8608-DDDB2162B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40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Pareto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5842682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sSubSup>
                          <m:sSub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600" dirty="0"/>
                  <a:t>,</a:t>
                </a:r>
                <a14:m>
                  <m:oMath xmlns:m="http://schemas.openxmlformats.org/officeDocument/2006/math"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600" dirty="0"/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600" dirty="0"/>
                  <a:t>scipy.stats.pareto.pdf(x, </a:t>
                </a:r>
                <a:r>
                  <a:rPr lang="en-US" sz="2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600" dirty="0"/>
                  <a:t>,  loc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/>
                  <a:t>, scale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600" dirty="0"/>
                  <a:t>)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600" dirty="0"/>
                  <a:t>Mean: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sz="2600" dirty="0"/>
                  <a:t> provided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2600" dirty="0"/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sz="2600" dirty="0"/>
                  <a:t>Variance: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sSubSup>
                          <m:sSub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</m:e>
                        </m:d>
                      </m:den>
                    </m:f>
                  </m:oMath>
                </a14:m>
                <a:r>
                  <a:rPr lang="en-US" sz="2600" dirty="0"/>
                  <a:t> provided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&gt;2</m:t>
                    </m:r>
                  </m:oMath>
                </a14:m>
                <a:r>
                  <a:rPr lang="en-US" sz="2600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5842682" cy="4351338"/>
              </a:xfrm>
              <a:blipFill>
                <a:blip r:embed="rId2"/>
                <a:stretch>
                  <a:fillRect l="-1356" r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2CC66-0856-49CF-AE71-783142EDC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566" y="141924"/>
            <a:ext cx="4222358" cy="3017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1C23DD-B1B3-41EF-A7FE-3CF107EDF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566" y="3301368"/>
            <a:ext cx="4222358" cy="301752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A9DAD-5817-4405-A043-77BE5C18E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415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Weibull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4237"/>
                <a:ext cx="6383695" cy="4656073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 dirty="0"/>
                  <a:t>scipy.stats.weibull_min.pdf(x, 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 scale 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 dirty="0"/>
                  <a:t>Mean: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sty m:val="p"/>
                      </m:rPr>
                      <a:rPr lang="el-GR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l-GR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 dirty="0"/>
                  <a:t>Variance: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l-GR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60000"/>
                  </a:lnSpc>
                  <a:spcBef>
                    <a:spcPts val="0"/>
                  </a:spcBef>
                </a:pPr>
                <a:r>
                  <a:rPr lang="en-US" dirty="0"/>
                  <a:t>A Weibull(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 is the same distribution as an Exponential(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4237"/>
                <a:ext cx="6383695" cy="4656073"/>
              </a:xfrm>
              <a:blipFill>
                <a:blip r:embed="rId2"/>
                <a:stretch>
                  <a:fillRect l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5D3CD0-5252-47EC-9C7E-4D11150FF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621" y="174012"/>
            <a:ext cx="4222358" cy="30175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BB96D7-59E9-409E-94E7-1135E26CC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7621" y="3281225"/>
            <a:ext cx="4222358" cy="301752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9364F-774A-41FD-AF2D-FE78F513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454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[Right/Upper] Tail of Severity Loss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the five previously discussed distributions,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dirty="0"/>
                  <a:t>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.  The issue here is how fast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goes down to zero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2A5DF3C3-F34B-4279-A27A-BAD13295115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85266368"/>
                  </p:ext>
                </p:extLst>
              </p:nvPr>
            </p:nvGraphicFramePr>
            <p:xfrm>
              <a:off x="838200" y="2752531"/>
              <a:ext cx="10515600" cy="32738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2A5DF3C3-F34B-4279-A27A-BAD13295115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85266368"/>
                  </p:ext>
                </p:extLst>
              </p:nvPr>
            </p:nvGraphicFramePr>
            <p:xfrm>
              <a:off x="838200" y="2752531"/>
              <a:ext cx="10515600" cy="327383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26197-E2D2-4B3B-91A8-84FA41C0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615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[Right] Tail of Severity Loss Distribution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Each insurance coverage has its unique features in terms of loss distributions. One of the most important features is the tail behavior.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endParaRPr lang="zh-CN" alt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A5DF3C3-F34B-4279-A27A-BAD1329511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1158980"/>
              </p:ext>
            </p:extLst>
          </p:nvPr>
        </p:nvGraphicFramePr>
        <p:xfrm>
          <a:off x="838200" y="2772301"/>
          <a:ext cx="10515600" cy="3319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AE356-11D1-4FE9-9E83-2263A871C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28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Week 6: Poisson, Gamma, and Tweedie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EF731-D55F-4913-9D82-F48CA625E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Copyright © 2021 by Ming-Long Lam, Ph.D.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9783EFE-0FB6-4932-B5AC-345EA1FB32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4042357"/>
              </p:ext>
            </p:extLst>
          </p:nvPr>
        </p:nvGraphicFramePr>
        <p:xfrm>
          <a:off x="838200" y="2055813"/>
          <a:ext cx="10515600" cy="3589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0761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Assume Gamma Distribution for Severity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986C819-624C-4511-AF73-A3B18DD91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3660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9D5821-0578-4003-ABD0-09BE20FEC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562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Gamma Distribution Parametrization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013A90B6-9718-49CA-814B-04243383E82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06392702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013A90B6-9718-49CA-814B-04243383E82B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06392702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83D9E4-AAD1-4875-BFB9-5C3818DF0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212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Gamma is in Exponential Family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Use Mean and Scale parametrization: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den>
                    </m:f>
                    <m:sSup>
                      <m:sSup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l-GR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sup>
                    </m:sSup>
                  </m:oMath>
                </a14:m>
                <a:endParaRPr lang="en-US" sz="2400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sz="2400" i="1">
                        <a:solidFill>
                          <a:srgbClr val="B70954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en-US" sz="2400" b="0" i="0" smtClean="0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func>
                      <m:funcPr>
                        <m:ctrlPr>
                          <a:rPr lang="en-US" sz="2400" b="0" i="1" smtClean="0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l-GR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l-GR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2400" dirty="0">
                  <a:solidFill>
                    <a:srgbClr val="B70954"/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r>
                      <a:rPr lang="en-US" sz="2400" i="1" smtClean="0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2400" i="1" smtClean="0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unc>
                          <m:func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2400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func>
                      <m:func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l-GR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l-GR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>
                  <a:solidFill>
                    <a:srgbClr val="B70954"/>
                  </a:solidFill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  <m: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func>
                    <m:f>
                      <m:fPr>
                        <m:ctrlPr>
                          <a:rPr lang="en-US" sz="2400" i="1" smtClean="0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solidFill>
                                          <a:srgbClr val="B7095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solidFill>
                                          <a:srgbClr val="B7095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rgbClr val="B7095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rgbClr val="B7095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B7095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B7095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sz="2400" i="1">
                                        <a:solidFill>
                                          <a:srgbClr val="B7095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solidFill>
                                          <a:srgbClr val="B7095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num>
                      <m:den>
                        <m:f>
                          <m:fPr>
                            <m:type m:val="lin"/>
                            <m:ctrlPr>
                              <a:rPr lang="en-US" sz="240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 smtClean="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den>
                        </m:f>
                      </m:den>
                    </m:f>
                    <m:r>
                      <a:rPr lang="en-US" sz="2400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func>
                      <m:func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  <m:r>
                      <a:rPr lang="en-US" sz="2400" i="1">
                        <a:solidFill>
                          <a:srgbClr val="B7095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B7095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rgbClr val="B7095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l-GR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l-GR" sz="2400" i="1">
                                    <a:solidFill>
                                      <a:srgbClr val="B70954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den>
                    </m:f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l-GR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991D84C-A16C-499E-9058-E10017215199}"/>
              </a:ext>
            </a:extLst>
          </p:cNvPr>
          <p:cNvSpPr/>
          <p:nvPr/>
        </p:nvSpPr>
        <p:spPr>
          <a:xfrm>
            <a:off x="853750" y="2537928"/>
            <a:ext cx="10515599" cy="204340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F79C5-DD9F-4A60-9413-503B916A5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092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Link Function for Gamma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88958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The 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, the canonical link function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𝜇</m:t>
                        </m:r>
                      </m:den>
                    </m:f>
                  </m:oMath>
                </a14:m>
                <a:endParaRPr lang="en-US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889583"/>
              </a:xfrm>
              <a:blipFill>
                <a:blip r:embed="rId3"/>
                <a:stretch>
                  <a:fillRect l="-1217" t="-2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5E262EA-BB38-436F-9F5A-33823861C5C2}"/>
              </a:ext>
            </a:extLst>
          </p:cNvPr>
          <p:cNvGraphicFramePr/>
          <p:nvPr/>
        </p:nvGraphicFramePr>
        <p:xfrm>
          <a:off x="981788" y="2850145"/>
          <a:ext cx="10228424" cy="3269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5A91E-6F00-4AFF-9C7F-7AD15EB02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0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Gamma Distribution and Log Link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Density function: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den>
                    </m:f>
                    <m:sSup>
                      <m:sSup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Log-likelihood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is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6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  <m:d>
                                        <m:dPr>
                                          <m:ctrlPr>
                                            <a:rPr lang="el-GR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l-GR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sz="2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𝛃</m:t>
                          </m:r>
                        </m:e>
                      </m:d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7784E-0C98-47FD-893C-1F5DEC4F8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14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Gamma Distribution and Log Link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Suppose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elements in the column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denotes the j-</a:t>
                </a:r>
                <a:r>
                  <a:rPr lang="en-US" dirty="0" err="1"/>
                  <a:t>th</a:t>
                </a:r>
                <a:r>
                  <a:rPr lang="en-US" dirty="0"/>
                  <a:t> element of the column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denote the j-</a:t>
                </a:r>
                <a:r>
                  <a:rPr lang="en-US" dirty="0" err="1"/>
                  <a:t>th</a:t>
                </a:r>
                <a:r>
                  <a:rPr lang="en-US" dirty="0"/>
                  <a:t> element of the column vector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The derivative: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3EB0F-97F2-4693-8680-D8856D622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9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Gradient of Log-Likelihood Function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The first derivative of the Log-likelihood function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The first derivative of the Log-likelihood function with respect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10DA2-52CB-43F8-A003-83784A331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8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Score Equations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600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6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p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  <m:d>
                                    <m:dPr>
                                      <m:ctrlP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l-GR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  <m:func>
                        <m:func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e>
                      </m:func>
                      <m:r>
                        <a:rPr lang="en-US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l-GR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6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D841B-0A75-4EE3-BB1C-C52AD0A6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26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The Score Equations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do not involve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, we can solve these two sets of score equations independently. 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/>
                  <a:t>First,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6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nary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sz="2600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/>
                  <a:t>Second, solve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l-GR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l-GR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</m:den>
                    </m:f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6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2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sz="2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6650A-2238-401B-854B-264BD5F3E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469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Hessian of Log-Likelihood Function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The second derivative of the Log-likelihood function (without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𝑖𝑟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4EC97-51C6-48D9-891B-5074BDE76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590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Zero-Inflated Distributions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Buying insurance policy is common but filing an insurance claim is an uncommon or rare event</a:t>
                </a:r>
              </a:p>
              <a:p>
                <a:r>
                  <a:rPr lang="en-US" dirty="0"/>
                  <a:t>Therefore, the fraction of policies without filing any claims (i.e., zero number of claims) is higher than most of the distributions can predict.</a:t>
                </a:r>
              </a:p>
              <a:p>
                <a:r>
                  <a:rPr lang="en-US" dirty="0"/>
                  <a:t>Zero Inflated Distributions are used to address this issue by mixing two distributions.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a degenerate random variable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 is another random variable which follows a known discrete distribution, such as Poisson or Negative Binomial.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EC6715-4B74-44F7-98C5-7237CA54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412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Gamma Distribution and Log Link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171922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denotes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design matrix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denotes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/>
                  <a:t> vector of target values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dirty="0"/>
                  <a:t> denotes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/>
                  <a:t> vector of parameters (not including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dirty="0"/>
                  <a:t> denotes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/>
                  <a:t> vector of linear combinations 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𝛉</m:t>
                        </m:r>
                      </m:e>
                    </m:d>
                  </m:oMath>
                </a14:m>
                <a:r>
                  <a:rPr lang="en-US" dirty="0"/>
                  <a:t> denotes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/>
                  <a:t> vector of predicted target values (the exp() function is applied elementwise to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171922" cy="4351338"/>
              </a:xfrm>
              <a:blipFill>
                <a:blip r:embed="rId2"/>
                <a:stretch>
                  <a:fillRect l="-1078" t="-560" r="-1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EC141-4739-439F-98D7-44FF35E17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06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Gamma Distribution and Log Link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17192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Let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600" dirty="0"/>
                  <a:t> denotes the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600" dirty="0"/>
                  <a:t> gradient vector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Let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600" dirty="0"/>
                  <a:t> denotes the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600" dirty="0"/>
                  <a:t> Hessian matrix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171922" cy="4351338"/>
              </a:xfrm>
              <a:blipFill>
                <a:blip r:embed="rId2"/>
                <a:stretch>
                  <a:fillRect l="-10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526E4-A5C0-4742-A0DA-539A08E3B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93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Gamma Distribution and Log Link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171922" cy="4351338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Define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dirty="0"/>
                  <a:t> , the elementwise ratio of observed versus predicted severity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Define profile log-likelihood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Gradient vector: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Hessian matrix: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dirty="0"/>
                  <a:t> is 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diagonal matrix 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 on the diagonal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171922" cy="4351338"/>
              </a:xfrm>
              <a:blipFill>
                <a:blip r:embed="rId2"/>
                <a:stretch>
                  <a:fillRect l="-779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0E49A-8D4C-47A7-A844-0CB1061B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93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Gamma Distribution and Log Link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171922" cy="435133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acc>
                          </m:e>
                        </m:d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US" dirty="0"/>
                  <a:t>The </a:t>
                </a:r>
                <a:r>
                  <a:rPr lang="en-US" sz="2400" dirty="0" err="1">
                    <a:latin typeface="Consolas" panose="020B0609020204030204" pitchFamily="49" charset="0"/>
                  </a:rPr>
                  <a:t>scipy.special.digamma</a:t>
                </a:r>
                <a:r>
                  <a:rPr lang="en-US" sz="2400" dirty="0">
                    <a:latin typeface="Consolas" panose="020B0609020204030204" pitchFamily="49" charset="0"/>
                  </a:rPr>
                  <a:t>(alpha)</a:t>
                </a:r>
                <a:r>
                  <a:rPr lang="en-US" dirty="0"/>
                  <a:t> calculates the digamma function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fName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  <m:d>
                              <m:dPr>
                                <m:ctrlPr>
                                  <a:rPr lang="el-G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Γ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ctrlPr>
                              <a:rPr lang="el-G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171922" cy="4351338"/>
              </a:xfrm>
              <a:blipFill>
                <a:blip r:embed="rId2"/>
                <a:stretch>
                  <a:fillRect l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93DF2F-5248-46B1-B030-5281886E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23" y="1503664"/>
            <a:ext cx="4104330" cy="27432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A4905-49CE-4C70-B3A5-B28C22AA0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09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Bisection Search for Alpha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694" y="1821656"/>
            <a:ext cx="11616612" cy="4486275"/>
          </a:xfr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numCol="2" spcCol="182880"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Solve this equation for alpha: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log(alpha) - digamma(alpha) = 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c is a positive scalar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solve4Alpha (c,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maxIter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100, epsilon = 1e-10):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Find a0 such that f0 is greater than or equal to 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a0 = 0.5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True: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f0 = numpy.log(a0)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scipy.special.digamma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 (f0 &lt; c):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a0 = a0 / 2.0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else: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break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Find a1 such that f1 is less than or equal to c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a1 = 2.0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while True: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f1 = numpy.log(a1)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scipy.special.digamma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(a1)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 (f1 &gt; c):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a1 = a1 * 2.0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else: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break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Update the end-points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nIter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maxIter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alpha = (a0 + a1) / 2.0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numpy.log(alpha) -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scipy.special.digamma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(alpha)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 (abs(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-c) &gt; epsilon):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&gt; c):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a0 = alpha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else: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a1 = alpha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else: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break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 (alpha)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29F14A-F2A0-471E-817D-642607D1EB10}"/>
              </a:ext>
            </a:extLst>
          </p:cNvPr>
          <p:cNvCxnSpPr>
            <a:cxnSpLocks/>
            <a:stCxn id="3" idx="0"/>
            <a:endCxn id="3" idx="2"/>
          </p:cNvCxnSpPr>
          <p:nvPr/>
        </p:nvCxnSpPr>
        <p:spPr>
          <a:xfrm>
            <a:off x="6096000" y="1821656"/>
            <a:ext cx="0" cy="4486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DFA379-5E2A-4E5E-A4C7-D6B1BE812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33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Newton-Raphson Algorithm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 defTabSz="274320">
                  <a:lnSpc>
                    <a:spcPct val="100000"/>
                  </a:lnSpc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Set initial estimate for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call 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(0)</m:t>
                        </m:r>
                      </m:sup>
                    </m:sSup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274320">
                  <a:lnSpc>
                    <a:spcPct val="100000"/>
                  </a:lnSpc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Calculate predicted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𝐲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(0)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(0)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then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marL="0" indent="0" defTabSz="274320">
                  <a:lnSpc>
                    <a:spcPct val="100000"/>
                  </a:lnSpc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from 0 to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maxIter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	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based on the current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	Update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𝛃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𝛃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	Calculate predicted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𝐲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+1)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and then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	Find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+1)</m:t>
                            </m:r>
                          </m:sup>
                        </m:sSup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𝛼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𝑣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	Leave loop 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+1)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𝜀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cannot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FD56D-6E20-40A2-A547-B6EC96153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3078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Asymptotic Covariance Matrix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defTabSz="274320">
                  <a:lnSpc>
                    <a:spcPct val="100000"/>
                  </a:lnSpc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When the iteration converges, the asymptotic covariance matrix is the inverse of the negative of the Hessian matrix.</a:t>
                </a:r>
              </a:p>
              <a:p>
                <a:pPr marL="0" indent="0" defTabSz="274320">
                  <a:lnSpc>
                    <a:spcPct val="100000"/>
                  </a:lnSpc>
                  <a:buNone/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27432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cov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𝛃</m:t>
                                  </m:r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</m:num>
                            <m:den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𝛼</m:t>
                                  </m:r>
                                </m:e>
                              </m:acc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𝛃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𝛃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0E4A0-2973-4C24-8BBA-72F5A8C2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426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Initial Values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5AC53809-6ABF-458F-8FF6-98F9092E23C9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5AC53809-6ABF-458F-8FF6-98F9092E23C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539742793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26A1BB-95ED-4BB7-A49C-B7A24BE2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868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Auto Claim Severity Example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80C98CD-84F1-4C71-A58E-ED72D96794A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4B2EB8-FA08-46B5-99A4-EA1573495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45B586-7BF6-40DD-B98B-8BF7E5891ECF}"/>
              </a:ext>
            </a:extLst>
          </p:cNvPr>
          <p:cNvSpPr/>
          <p:nvPr/>
        </p:nvSpPr>
        <p:spPr>
          <a:xfrm>
            <a:off x="4438142" y="1461572"/>
            <a:ext cx="3447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Week 6 Train Severity Backward.py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D513BA-8365-4933-A959-CA4606D02842}"/>
              </a:ext>
            </a:extLst>
          </p:cNvPr>
          <p:cNvSpPr/>
          <p:nvPr/>
        </p:nvSpPr>
        <p:spPr>
          <a:xfrm>
            <a:off x="8038084" y="1456293"/>
            <a:ext cx="3447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6 Train Severity Backward.py</a:t>
            </a:r>
          </a:p>
        </p:txBody>
      </p:sp>
    </p:spTree>
    <p:extLst>
      <p:ext uri="{BB962C8B-B14F-4D97-AF65-F5344CB8AC3E}">
        <p14:creationId xmlns:p14="http://schemas.microsoft.com/office/powerpoint/2010/main" val="1512302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Severity = CLM_AMOUNT / CLM_COUNT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80533"/>
            <a:ext cx="4653326" cy="767940"/>
          </a:xfr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en-US" sz="2000" dirty="0"/>
              <a:t>Use observations where CLM_COUNT &gt; 0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334F2B-16C9-4E4F-A52E-E3A34BFB928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64309"/>
          <a:ext cx="4653326" cy="26738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326663">
                  <a:extLst>
                    <a:ext uri="{9D8B030D-6E8A-4147-A177-3AD203B41FA5}">
                      <a16:colId xmlns:a16="http://schemas.microsoft.com/office/drawing/2014/main" val="1440937235"/>
                    </a:ext>
                  </a:extLst>
                </a:gridCol>
                <a:gridCol w="2326663">
                  <a:extLst>
                    <a:ext uri="{9D8B030D-6E8A-4147-A177-3AD203B41FA5}">
                      <a16:colId xmlns:a16="http://schemas.microsoft.com/office/drawing/2014/main" val="3988062031"/>
                    </a:ext>
                  </a:extLst>
                </a:gridCol>
              </a:tblGrid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2,570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104614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Mean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$2,499.61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73256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Standard Deviation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$4,684.10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678933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$15.00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676374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 Quartile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$815.31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198928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$1,453.92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340521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Third Quartile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$2,523.58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622293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$123,247.00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69711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C4E49C2-FD34-40B7-854F-546133391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988" y="2180533"/>
            <a:ext cx="5849635" cy="3657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8CB7AB-9AF6-4C53-A3F0-F48DDE9C35D8}"/>
              </a:ext>
            </a:extLst>
          </p:cNvPr>
          <p:cNvSpPr txBox="1"/>
          <p:nvPr/>
        </p:nvSpPr>
        <p:spPr>
          <a:xfrm>
            <a:off x="11240278" y="5185633"/>
            <a:ext cx="113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269660-8D1A-48D5-B6C0-035AC5CE6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68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Zero-Inflated Poisson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zero-inflated Poisson (ZIP) distribution is a mixture of two distributions.</a:t>
                </a:r>
              </a:p>
              <a:p>
                <a:r>
                  <a:rPr lang="en-US" dirty="0"/>
                  <a:t>A degenerate distribution that generates deterministic zeros. </a:t>
                </a:r>
              </a:p>
              <a:p>
                <a:r>
                  <a:rPr lang="en-US" dirty="0"/>
                  <a:t>A Poisson distribution that generates non-negative counts.</a:t>
                </a:r>
              </a:p>
              <a:p>
                <a:r>
                  <a:rPr lang="en-US" dirty="0"/>
                  <a:t>The probability that observation comes from the degenerate distribution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C7DF9-0D54-4284-9A65-F3C56993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895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42A0C6A-A39B-43D7-B7A5-D413EA3B984A}"/>
              </a:ext>
            </a:extLst>
          </p:cNvPr>
          <p:cNvSpPr/>
          <p:nvPr/>
        </p:nvSpPr>
        <p:spPr>
          <a:xfrm>
            <a:off x="838200" y="1410770"/>
            <a:ext cx="10515599" cy="47432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X is the Design matrix, a pandas dataframe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y is the Severity vector, a pandas series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def GLM4Severity (X, y,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maxIter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20,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maxStep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5,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tolLLK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1e-3,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tolBeta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1e-10):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y.to_numpy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float)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ylog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numpy.log(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Generate the design matrix with the Intercept term as the first column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if X is not None: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Xp1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X.copy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Xp1.insert(0, '_Intercept', 1.0)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else: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Xp1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numpy.full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((nObs,1), 1.0), columns = ['_Intercept'] )</a:t>
            </a:r>
          </a:p>
          <a:p>
            <a:pPr>
              <a:lnSpc>
                <a:spcPct val="110000"/>
              </a:lnSpc>
            </a:pP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pDim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Xp1.shape[1]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Xp1.values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numpy.transpose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Find the non-aliased columns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numpy.dot(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aliasParam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nonAliasParam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SWEEPOperator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pDim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inputM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1e-10)</a:t>
            </a:r>
          </a:p>
          <a:p>
            <a:pPr>
              <a:lnSpc>
                <a:spcPct val="110000"/>
              </a:lnSpc>
            </a:pP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Make all objects as numpy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Xp1.values[:,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nonAliasParam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numpy.transpose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 Function GLM4Severity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29817-3DA0-4A28-848D-89FA1BE7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67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 Function GLM4Severity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2A0C6A-A39B-43D7-B7A5-D413EA3B984A}"/>
              </a:ext>
            </a:extLst>
          </p:cNvPr>
          <p:cNvSpPr/>
          <p:nvPr/>
        </p:nvSpPr>
        <p:spPr>
          <a:xfrm>
            <a:off x="838200" y="1895962"/>
            <a:ext cx="10515599" cy="306737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Initialize beta array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beta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numpy.zeros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nonAliasParam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beta[0] = numpy.log(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numpy.mean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(y))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nu = designX.dot(beta)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numpy.exp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(nu)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c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numpy.mean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numpy.log(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- 1.0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alpha = </a:t>
            </a:r>
            <a:r>
              <a:rPr lang="en-US" sz="11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solve4Alpha(c)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- alpha * (y /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numpy.log(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+ (alpha - 1.0) *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ylog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llk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numpy.sum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(alpha * numpy.log(alpha) -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sspecial.gammaln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(alpha)) </a:t>
            </a:r>
          </a:p>
          <a:p>
            <a:pPr>
              <a:lnSpc>
                <a:spcPct val="110000"/>
              </a:lnSpc>
            </a:pP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# Prepare the iteration history table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itList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[0,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llk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alpha]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 b in beta: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itList.append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iterTable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itList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10EAC-25F6-4C47-A1A0-69F6D5329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05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 Function GLM4Severity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2A0C6A-A39B-43D7-B7A5-D413EA3B984A}"/>
              </a:ext>
            </a:extLst>
          </p:cNvPr>
          <p:cNvSpPr/>
          <p:nvPr/>
        </p:nvSpPr>
        <p:spPr>
          <a:xfrm>
            <a:off x="735563" y="1504076"/>
            <a:ext cx="10515599" cy="46670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for it in range(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maxIter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gradient = numpy.dot(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- 1.0))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hessian = - numpy.dot(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rvec.reshape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((nObs,1)) *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delta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numpy.linalg.solve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(hessian, gradient)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step = 1.0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iStep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maxStep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beta - step * delta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numpy.dot(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numpy.exp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y_pred_next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c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numpy.mean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numpy.log(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- 1.0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solve4Alpha(c)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-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(y /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numpy.log(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+ 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- 1.0) *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ylog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llk_next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numpy.sum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+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nObs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* numpy.log(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-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sspecial.gammaln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if ((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llk_next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llk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&gt; -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tolLLK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break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else: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step = 0.5 * step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diffBeta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beta_next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 beta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llk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llk_next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beta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beta_next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alpha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alpha_next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y_pred_next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itList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[it+1,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llk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alpha]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for b in beta: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itList.append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(b)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iterTable.append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itList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if 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numpy.linalg.norm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diffBeta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&lt;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tolBeta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break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A439150-5350-462A-93C5-D65D6AA9F6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79974" y="4590661"/>
                <a:ext cx="4923453" cy="1488232"/>
              </a:xfrm>
              <a:solidFill>
                <a:srgbClr val="FFFF00"/>
              </a:solidFill>
            </p:spPr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dirty="0"/>
                  <a:t>Elementwise ratio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den>
                    </m:f>
                  </m:oMath>
                </a14:m>
                <a:endParaRPr lang="en-US" sz="2000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dirty="0"/>
                  <a:t>Log-likelihood</a:t>
                </a: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0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0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  <m:d>
                                        <m:dPr>
                                          <m:ctrlPr>
                                            <a:rPr lang="el-G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l-GR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nary>
                    </m:oMath>
                  </m:oMathPara>
                </a14:m>
                <a:endParaRPr lang="en-US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endParaRPr lang="en-US" sz="2000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dirty="0"/>
                  <a:t>Gradient vector: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2000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sz="2000" dirty="0"/>
                  <a:t>Hessian matrix: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a:rPr lang="en-US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US" sz="2000" dirty="0"/>
                  <a:t> is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diagonal matrix with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000" dirty="0"/>
                  <a:t> on the diagonal</a:t>
                </a: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EA439150-5350-462A-93C5-D65D6AA9F6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9974" y="4590661"/>
                <a:ext cx="4923453" cy="1488232"/>
              </a:xfrm>
              <a:blipFill>
                <a:blip r:embed="rId2"/>
                <a:stretch>
                  <a:fillRect l="-3965" t="-12705" b="-13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865BA-9729-4DDD-A13F-98B9EB35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30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 Function GLM4Severity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2A0C6A-A39B-43D7-B7A5-D413EA3B984A}"/>
              </a:ext>
            </a:extLst>
          </p:cNvPr>
          <p:cNvSpPr/>
          <p:nvPr/>
        </p:nvSpPr>
        <p:spPr>
          <a:xfrm>
            <a:off x="838201" y="1821317"/>
            <a:ext cx="10515599" cy="25087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yvec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hessian = numpy.dot(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designXT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rvec.reshape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((nObs,1)) *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designX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covBeta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numpy.linalg.inv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(hessian) / alpha</a:t>
            </a:r>
          </a:p>
          <a:p>
            <a:pPr>
              <a:lnSpc>
                <a:spcPct val="110000"/>
              </a:lnSpc>
            </a:pP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return(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iterTable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nonAliasParam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llk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alpha, beta,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covBeta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</a:pPr>
            <a:endParaRPr lang="en-US" sz="11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# Intercept only model</a:t>
            </a:r>
          </a:p>
          <a:p>
            <a:pPr>
              <a:lnSpc>
                <a:spcPct val="110000"/>
              </a:lnSpc>
            </a:pP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iterTable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nonAliasParam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llk0, alpha, beta,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covBeta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y_pred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GLM4Severity (None,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y_train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outTable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pandas.DataFrame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iterTable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columns = ['Iteration', 'Log-Likelihood', 'Scale', 'Intercept'])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print('Iteration History Table:\n',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outTable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print('\n')</a:t>
            </a:r>
          </a:p>
          <a:p>
            <a:pPr>
              <a:lnSpc>
                <a:spcPct val="110000"/>
              </a:lnSpc>
            </a:pP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df0 = 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nonAliasParam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703D04-2A4F-481A-BF36-1D2C6CC3DCF3}"/>
              </a:ext>
            </a:extLst>
          </p:cNvPr>
          <p:cNvSpPr/>
          <p:nvPr/>
        </p:nvSpPr>
        <p:spPr>
          <a:xfrm>
            <a:off x="838199" y="4669886"/>
            <a:ext cx="10515599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Iteration History Table: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Iteration       Log-Likelihood            Scale        Intercept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0          0 -22672.5944211341084  1.0805292889709  7.8238896031586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1          1 -22672.5944211341084  1.0805292889709  7.8238896031586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6E958B-76C2-4483-9DF6-11874D466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06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Forward Selection (alpha = 0.05)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D242F6-145B-463F-9897-1BA34C5883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25839"/>
          <a:ext cx="10515596" cy="3404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45">
                  <a:extLst>
                    <a:ext uri="{9D8B030D-6E8A-4147-A177-3AD203B41FA5}">
                      <a16:colId xmlns:a16="http://schemas.microsoft.com/office/drawing/2014/main" val="3230183248"/>
                    </a:ext>
                  </a:extLst>
                </a:gridCol>
                <a:gridCol w="2127379">
                  <a:extLst>
                    <a:ext uri="{9D8B030D-6E8A-4147-A177-3AD203B41FA5}">
                      <a16:colId xmlns:a16="http://schemas.microsoft.com/office/drawing/2014/main" val="1346346406"/>
                    </a:ext>
                  </a:extLst>
                </a:gridCol>
                <a:gridCol w="1464907">
                  <a:extLst>
                    <a:ext uri="{9D8B030D-6E8A-4147-A177-3AD203B41FA5}">
                      <a16:colId xmlns:a16="http://schemas.microsoft.com/office/drawing/2014/main" val="1645306738"/>
                    </a:ext>
                  </a:extLst>
                </a:gridCol>
                <a:gridCol w="1808581">
                  <a:extLst>
                    <a:ext uri="{9D8B030D-6E8A-4147-A177-3AD203B41FA5}">
                      <a16:colId xmlns:a16="http://schemas.microsoft.com/office/drawing/2014/main" val="189055548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49390689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10942471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710804214"/>
                    </a:ext>
                  </a:extLst>
                </a:gridCol>
              </a:tblGrid>
              <a:tr h="88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Step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Non-aliased Parameters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Log-Likelihood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Degree of Freedom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4602616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-22672.5944211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0303498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HOMEKIDS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-22672.3482002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0.4924420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0.4828400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4361232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-22667.8209154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9.5470114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0.0020028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09737287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-22659.2127368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26.7633687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0.0000634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0637014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CAR_AGE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-22671.0662105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3.0564213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0.0804186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3556322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44</a:t>
            </a:fld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219FA-B761-428A-B3AF-48392F2E4209}"/>
              </a:ext>
            </a:extLst>
          </p:cNvPr>
          <p:cNvSpPr txBox="1"/>
          <p:nvPr/>
        </p:nvSpPr>
        <p:spPr>
          <a:xfrm>
            <a:off x="838199" y="5400721"/>
            <a:ext cx="518004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Enter CAR_TYPE to the Model in Step 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506E9-BAC4-4523-B18C-7580AAFA5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566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Forward Selection (alpha = 0.05)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D242F6-145B-463F-9897-1BA34C5883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25839"/>
          <a:ext cx="10515596" cy="290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45">
                  <a:extLst>
                    <a:ext uri="{9D8B030D-6E8A-4147-A177-3AD203B41FA5}">
                      <a16:colId xmlns:a16="http://schemas.microsoft.com/office/drawing/2014/main" val="3230183248"/>
                    </a:ext>
                  </a:extLst>
                </a:gridCol>
                <a:gridCol w="2127379">
                  <a:extLst>
                    <a:ext uri="{9D8B030D-6E8A-4147-A177-3AD203B41FA5}">
                      <a16:colId xmlns:a16="http://schemas.microsoft.com/office/drawing/2014/main" val="1346346406"/>
                    </a:ext>
                  </a:extLst>
                </a:gridCol>
                <a:gridCol w="1464907">
                  <a:extLst>
                    <a:ext uri="{9D8B030D-6E8A-4147-A177-3AD203B41FA5}">
                      <a16:colId xmlns:a16="http://schemas.microsoft.com/office/drawing/2014/main" val="1645306738"/>
                    </a:ext>
                  </a:extLst>
                </a:gridCol>
                <a:gridCol w="1808581">
                  <a:extLst>
                    <a:ext uri="{9D8B030D-6E8A-4147-A177-3AD203B41FA5}">
                      <a16:colId xmlns:a16="http://schemas.microsoft.com/office/drawing/2014/main" val="189055548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49390689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10942471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710804214"/>
                    </a:ext>
                  </a:extLst>
                </a:gridCol>
              </a:tblGrid>
              <a:tr h="88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Step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Non-aliased Parameters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Log-Likelihood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Degree of Freedom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4602616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 + 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-22659.2127368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0303498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HOMEKIDS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-22658.8166360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0.7922016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0.3734352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4361232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-22654.5872222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9.2510291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0.0023536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09737287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CAR_AGE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-22656.5593107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5.3068522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0.0212417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3556322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45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2024D-F02D-4834-BAB6-C323F60A56C1}"/>
              </a:ext>
            </a:extLst>
          </p:cNvPr>
          <p:cNvSpPr txBox="1"/>
          <p:nvPr/>
        </p:nvSpPr>
        <p:spPr>
          <a:xfrm>
            <a:off x="838200" y="4980366"/>
            <a:ext cx="518004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Enter KIDSDRIV to the Model in Step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744E24-D0EC-4F0B-85AA-D939C1540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07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Forward Selection (alpha = 0.05)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D242F6-145B-463F-9897-1BA34C5883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25839"/>
          <a:ext cx="10515596" cy="2451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45">
                  <a:extLst>
                    <a:ext uri="{9D8B030D-6E8A-4147-A177-3AD203B41FA5}">
                      <a16:colId xmlns:a16="http://schemas.microsoft.com/office/drawing/2014/main" val="3230183248"/>
                    </a:ext>
                  </a:extLst>
                </a:gridCol>
                <a:gridCol w="2127379">
                  <a:extLst>
                    <a:ext uri="{9D8B030D-6E8A-4147-A177-3AD203B41FA5}">
                      <a16:colId xmlns:a16="http://schemas.microsoft.com/office/drawing/2014/main" val="1346346406"/>
                    </a:ext>
                  </a:extLst>
                </a:gridCol>
                <a:gridCol w="1464907">
                  <a:extLst>
                    <a:ext uri="{9D8B030D-6E8A-4147-A177-3AD203B41FA5}">
                      <a16:colId xmlns:a16="http://schemas.microsoft.com/office/drawing/2014/main" val="1645306738"/>
                    </a:ext>
                  </a:extLst>
                </a:gridCol>
                <a:gridCol w="1808581">
                  <a:extLst>
                    <a:ext uri="{9D8B030D-6E8A-4147-A177-3AD203B41FA5}">
                      <a16:colId xmlns:a16="http://schemas.microsoft.com/office/drawing/2014/main" val="189055548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49390689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10942471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710804214"/>
                    </a:ext>
                  </a:extLst>
                </a:gridCol>
              </a:tblGrid>
              <a:tr h="88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Step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Non-aliased Parameters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Log-Likelihood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Degree of Freedom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4602616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 + CAR_TYPE + 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-22654.5872222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0303498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HOMEKIDS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-22654.3010585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0.5723275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0.4493355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4361232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CAR_AGE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-22652.1375515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4.8993414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0.0268669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3556322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46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FAFB57-1868-4199-AE75-8677B99DADB5}"/>
              </a:ext>
            </a:extLst>
          </p:cNvPr>
          <p:cNvSpPr txBox="1"/>
          <p:nvPr/>
        </p:nvSpPr>
        <p:spPr>
          <a:xfrm>
            <a:off x="838200" y="4654272"/>
            <a:ext cx="5180045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Enter CAR_AGE to the Model in Step 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567DC9-A694-497A-B71D-1A577225C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2784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Forward Selection (alpha = 0.05)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D242F6-145B-463F-9897-1BA34C5883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25839"/>
          <a:ext cx="10515596" cy="2223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45">
                  <a:extLst>
                    <a:ext uri="{9D8B030D-6E8A-4147-A177-3AD203B41FA5}">
                      <a16:colId xmlns:a16="http://schemas.microsoft.com/office/drawing/2014/main" val="3230183248"/>
                    </a:ext>
                  </a:extLst>
                </a:gridCol>
                <a:gridCol w="2127379">
                  <a:extLst>
                    <a:ext uri="{9D8B030D-6E8A-4147-A177-3AD203B41FA5}">
                      <a16:colId xmlns:a16="http://schemas.microsoft.com/office/drawing/2014/main" val="1346346406"/>
                    </a:ext>
                  </a:extLst>
                </a:gridCol>
                <a:gridCol w="1464907">
                  <a:extLst>
                    <a:ext uri="{9D8B030D-6E8A-4147-A177-3AD203B41FA5}">
                      <a16:colId xmlns:a16="http://schemas.microsoft.com/office/drawing/2014/main" val="1645306738"/>
                    </a:ext>
                  </a:extLst>
                </a:gridCol>
                <a:gridCol w="1808581">
                  <a:extLst>
                    <a:ext uri="{9D8B030D-6E8A-4147-A177-3AD203B41FA5}">
                      <a16:colId xmlns:a16="http://schemas.microsoft.com/office/drawing/2014/main" val="189055548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49390689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10942471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710804214"/>
                    </a:ext>
                  </a:extLst>
                </a:gridCol>
              </a:tblGrid>
              <a:tr h="88958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Step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Non-aliased Parameters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Log-Likelihood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Degree of Freedom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4602616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 + CAR_TYPE + KIDSDRIV + CAR_AGE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-22652.1375515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0303498"/>
                  </a:ext>
                </a:extLst>
              </a:tr>
              <a:tr h="50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 HOMEKIDS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-22651.8060766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0.6629498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0.4155205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4361232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7269D-18DD-4801-9876-51F0B4A9442D}"/>
              </a:ext>
            </a:extLst>
          </p:cNvPr>
          <p:cNvSpPr txBox="1"/>
          <p:nvPr/>
        </p:nvSpPr>
        <p:spPr>
          <a:xfrm>
            <a:off x="838200" y="4410215"/>
            <a:ext cx="6355702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DO NOT Enter HOMEKIDS to the Model in Step 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8799EA-BAE4-490B-B572-EE51DB2FC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477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Forward Selection Summary (alpha = 0.05)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D242F6-145B-463F-9897-1BA34C5883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513872"/>
          <a:ext cx="10515596" cy="3371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45">
                  <a:extLst>
                    <a:ext uri="{9D8B030D-6E8A-4147-A177-3AD203B41FA5}">
                      <a16:colId xmlns:a16="http://schemas.microsoft.com/office/drawing/2014/main" val="3230183248"/>
                    </a:ext>
                  </a:extLst>
                </a:gridCol>
                <a:gridCol w="2127379">
                  <a:extLst>
                    <a:ext uri="{9D8B030D-6E8A-4147-A177-3AD203B41FA5}">
                      <a16:colId xmlns:a16="http://schemas.microsoft.com/office/drawing/2014/main" val="1346346406"/>
                    </a:ext>
                  </a:extLst>
                </a:gridCol>
                <a:gridCol w="1464907">
                  <a:extLst>
                    <a:ext uri="{9D8B030D-6E8A-4147-A177-3AD203B41FA5}">
                      <a16:colId xmlns:a16="http://schemas.microsoft.com/office/drawing/2014/main" val="1645306738"/>
                    </a:ext>
                  </a:extLst>
                </a:gridCol>
                <a:gridCol w="1808581">
                  <a:extLst>
                    <a:ext uri="{9D8B030D-6E8A-4147-A177-3AD203B41FA5}">
                      <a16:colId xmlns:a16="http://schemas.microsoft.com/office/drawing/2014/main" val="189055548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49390689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10942471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710804214"/>
                    </a:ext>
                  </a:extLst>
                </a:gridCol>
              </a:tblGrid>
              <a:tr h="768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Step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Predictor Entered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Non-aliased Parameters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Log-Likelihood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Degree of Freedom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4602616"/>
                  </a:ext>
                </a:extLst>
              </a:tr>
              <a:tr h="6352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-22672.5944211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0303498"/>
                  </a:ext>
                </a:extLst>
              </a:tr>
              <a:tr h="6352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-22659.2127368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26.7633687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0.0000634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4361232"/>
                  </a:ext>
                </a:extLst>
              </a:tr>
              <a:tr h="6352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-22654.5872222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9.2510291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0.0023536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09737287"/>
                  </a:ext>
                </a:extLst>
              </a:tr>
              <a:tr h="6352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-22652.1375515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4.8993414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0.0268669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0637014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48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07C14-E4E3-41DC-BF87-9B0EE086E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8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Backward Selection (alpha = 0.05)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D242F6-145B-463F-9897-1BA34C5883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4" y="1690688"/>
          <a:ext cx="10515596" cy="3556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45">
                  <a:extLst>
                    <a:ext uri="{9D8B030D-6E8A-4147-A177-3AD203B41FA5}">
                      <a16:colId xmlns:a16="http://schemas.microsoft.com/office/drawing/2014/main" val="3230183248"/>
                    </a:ext>
                  </a:extLst>
                </a:gridCol>
                <a:gridCol w="2351310">
                  <a:extLst>
                    <a:ext uri="{9D8B030D-6E8A-4147-A177-3AD203B41FA5}">
                      <a16:colId xmlns:a16="http://schemas.microsoft.com/office/drawing/2014/main" val="1346346406"/>
                    </a:ext>
                  </a:extLst>
                </a:gridCol>
                <a:gridCol w="1240976">
                  <a:extLst>
                    <a:ext uri="{9D8B030D-6E8A-4147-A177-3AD203B41FA5}">
                      <a16:colId xmlns:a16="http://schemas.microsoft.com/office/drawing/2014/main" val="1645306738"/>
                    </a:ext>
                  </a:extLst>
                </a:gridCol>
                <a:gridCol w="1808581">
                  <a:extLst>
                    <a:ext uri="{9D8B030D-6E8A-4147-A177-3AD203B41FA5}">
                      <a16:colId xmlns:a16="http://schemas.microsoft.com/office/drawing/2014/main" val="189055548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49390689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10942471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710804214"/>
                    </a:ext>
                  </a:extLst>
                </a:gridCol>
              </a:tblGrid>
              <a:tr h="83572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Step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Non-aliased Parameters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Log-Likelihood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Degree of Freedom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4602616"/>
                  </a:ext>
                </a:extLst>
              </a:tr>
              <a:tr h="78029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 + CAR_TYPE + CAR_AGE + HOMEKIDS + 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-22651.8060766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0303498"/>
                  </a:ext>
                </a:extLst>
              </a:tr>
              <a:tr h="4726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-22665.8510666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28.0899799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0.0000350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4361232"/>
                  </a:ext>
                </a:extLst>
              </a:tr>
              <a:tr h="4726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CAR_AGE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-22654.3010585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4.9899637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0.0254947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09737287"/>
                  </a:ext>
                </a:extLst>
              </a:tr>
              <a:tr h="4726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HOMEKIDS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-22652.1375515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0.6629498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0.4155205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50637014"/>
                  </a:ext>
                </a:extLst>
              </a:tr>
              <a:tr h="4726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-22656.2386856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8.8652178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0.0029066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3556322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49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1F75AE-5EB0-4455-AD1C-7B2224657A3F}"/>
              </a:ext>
            </a:extLst>
          </p:cNvPr>
          <p:cNvSpPr txBox="1"/>
          <p:nvPr/>
        </p:nvSpPr>
        <p:spPr>
          <a:xfrm>
            <a:off x="838199" y="5400721"/>
            <a:ext cx="5861181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Remove HOMEKIDS from the Model in Step 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EA66E-0EBE-4E4E-A764-D89AF3C07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311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Zero-Inflated Poisson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outcome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takes non-negative integer value.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probability of observing deterministic zeros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probability of observing from a Poisson distribution with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1CF64C-514C-41A8-B19C-AD5D8B90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6655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Backward Selection (alpha = 0.05)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DD242F6-145B-463F-9897-1BA34C5883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4" y="1690688"/>
          <a:ext cx="10515596" cy="3033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045">
                  <a:extLst>
                    <a:ext uri="{9D8B030D-6E8A-4147-A177-3AD203B41FA5}">
                      <a16:colId xmlns:a16="http://schemas.microsoft.com/office/drawing/2014/main" val="3230183248"/>
                    </a:ext>
                  </a:extLst>
                </a:gridCol>
                <a:gridCol w="2351310">
                  <a:extLst>
                    <a:ext uri="{9D8B030D-6E8A-4147-A177-3AD203B41FA5}">
                      <a16:colId xmlns:a16="http://schemas.microsoft.com/office/drawing/2014/main" val="1346346406"/>
                    </a:ext>
                  </a:extLst>
                </a:gridCol>
                <a:gridCol w="1240976">
                  <a:extLst>
                    <a:ext uri="{9D8B030D-6E8A-4147-A177-3AD203B41FA5}">
                      <a16:colId xmlns:a16="http://schemas.microsoft.com/office/drawing/2014/main" val="1645306738"/>
                    </a:ext>
                  </a:extLst>
                </a:gridCol>
                <a:gridCol w="1808581">
                  <a:extLst>
                    <a:ext uri="{9D8B030D-6E8A-4147-A177-3AD203B41FA5}">
                      <a16:colId xmlns:a16="http://schemas.microsoft.com/office/drawing/2014/main" val="1890555488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493906897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1310942471"/>
                    </a:ext>
                  </a:extLst>
                </a:gridCol>
                <a:gridCol w="1502228">
                  <a:extLst>
                    <a:ext uri="{9D8B030D-6E8A-4147-A177-3AD203B41FA5}">
                      <a16:colId xmlns:a16="http://schemas.microsoft.com/office/drawing/2014/main" val="2710804214"/>
                    </a:ext>
                  </a:extLst>
                </a:gridCol>
              </a:tblGrid>
              <a:tr h="83572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Step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Number of Non-aliased Parameters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Log-Likelihood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Degree of Freedom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14602616"/>
                  </a:ext>
                </a:extLst>
              </a:tr>
              <a:tr h="78029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 + CAR_TYPE + CAR_AGE + 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-22652.1375515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000303498"/>
                  </a:ext>
                </a:extLst>
              </a:tr>
              <a:tr h="4726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-22666.4598111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28.6445192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0.0000272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24361232"/>
                  </a:ext>
                </a:extLst>
              </a:tr>
              <a:tr h="4726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CAR_AGE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-22654.5872222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4.8993414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0.0268669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09737287"/>
                  </a:ext>
                </a:extLst>
              </a:tr>
              <a:tr h="4726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 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-22656.5593107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8.8435183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0.0029413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3556322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50</a:t>
            </a:fld>
            <a:endParaRPr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1F75AE-5EB0-4455-AD1C-7B2224657A3F}"/>
              </a:ext>
            </a:extLst>
          </p:cNvPr>
          <p:cNvSpPr txBox="1"/>
          <p:nvPr/>
        </p:nvSpPr>
        <p:spPr>
          <a:xfrm>
            <a:off x="838200" y="5165609"/>
            <a:ext cx="7260771" cy="4616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Cannot remove any predictors from the Model in Step 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5850B-6FC5-4B6F-98C4-D82E1EE61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08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 Model: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Intercept + CAR_TYPE + KIDSDRIV + CAR_AGE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66F9A11-D91B-4A18-841A-4D8B21FA14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12846" y="1690689"/>
          <a:ext cx="5646576" cy="446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2192">
                  <a:extLst>
                    <a:ext uri="{9D8B030D-6E8A-4147-A177-3AD203B41FA5}">
                      <a16:colId xmlns:a16="http://schemas.microsoft.com/office/drawing/2014/main" val="3334821242"/>
                    </a:ext>
                  </a:extLst>
                </a:gridCol>
                <a:gridCol w="1882192">
                  <a:extLst>
                    <a:ext uri="{9D8B030D-6E8A-4147-A177-3AD203B41FA5}">
                      <a16:colId xmlns:a16="http://schemas.microsoft.com/office/drawing/2014/main" val="2825911244"/>
                    </a:ext>
                  </a:extLst>
                </a:gridCol>
                <a:gridCol w="1882192">
                  <a:extLst>
                    <a:ext uri="{9D8B030D-6E8A-4147-A177-3AD203B41FA5}">
                      <a16:colId xmlns:a16="http://schemas.microsoft.com/office/drawing/2014/main" val="3941797284"/>
                    </a:ext>
                  </a:extLst>
                </a:gridCol>
              </a:tblGrid>
              <a:tr h="431270">
                <a:tc>
                  <a:txBody>
                    <a:bodyPr/>
                    <a:lstStyle/>
                    <a:p>
                      <a:r>
                        <a:rPr lang="en-US" sz="2000" dirty="0"/>
                        <a:t>Predictor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Parameter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7018001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7.9966219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3113589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Minivan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-0.2618890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98405494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Panel Truck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0.0927138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20003549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Pickup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-0.1233456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6438616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-0.1739199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59913398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Sports Cars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-0.2138125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89913856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3961985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0.0915071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31722204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-0.0077873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94392822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Scale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1.0941471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78576148"/>
                  </a:ext>
                </a:extLst>
              </a:tr>
            </a:tbl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51</a:t>
            </a:fld>
            <a:endParaRPr lang="zh-CN" altLang="en-US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6173680F-8594-4F1A-B1F8-EAB31EC59808}"/>
              </a:ext>
            </a:extLst>
          </p:cNvPr>
          <p:cNvSpPr/>
          <p:nvPr/>
        </p:nvSpPr>
        <p:spPr>
          <a:xfrm>
            <a:off x="7016620" y="2799184"/>
            <a:ext cx="3452327" cy="1688840"/>
          </a:xfrm>
          <a:prstGeom prst="wedgeEllipseCallout">
            <a:avLst>
              <a:gd name="adj1" fmla="val -59752"/>
              <a:gd name="adj2" fmla="val 630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Including the aliased parameter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D18777-0BE9-4597-A22C-800845881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3332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 Model: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Intercept + CAR_TYPE + KIDSDRIV + CAR_AGE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52</a:t>
            </a:fld>
            <a:endParaRPr lang="zh-CN" altLang="en-US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472F94D5-5BD6-4645-A5AF-1A565FD09A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63502"/>
              </p:ext>
            </p:extLst>
          </p:nvPr>
        </p:nvGraphicFramePr>
        <p:xfrm>
          <a:off x="838200" y="1433739"/>
          <a:ext cx="10515600" cy="4732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8400">
                  <a:extLst>
                    <a:ext uri="{9D8B030D-6E8A-4147-A177-3AD203B41FA5}">
                      <a16:colId xmlns:a16="http://schemas.microsoft.com/office/drawing/2014/main" val="104282661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32672975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05878640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3087110782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09398369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650573338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750977153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145834433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531393643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Correlation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  <a:b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_Minivan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  <a:b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_Panel Truck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  <a:b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_Pickup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  <a:b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_SUV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  <a:b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_Sports Car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KIDSDRIV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CAR_AGE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483415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-0.59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-0.77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-0.73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476162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  <a:b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_Minivan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-0.75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03533021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  <a:b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_Panel Truck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-0.59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33917602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  <a:b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_Pickup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-0.77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-0.11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83951620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  <a:b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_SUV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10890527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  <a:b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_Sports Car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-0.73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644548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KIDSDRIV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-0.06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2698432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7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CAR_AGE</a:t>
                      </a:r>
                    </a:p>
                  </a:txBody>
                  <a:tcPr marL="7620" marR="7620" marT="7620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705249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5AF4181-4BD2-4524-9C5E-A201D0069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136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 Model:</a:t>
            </a:r>
            <a:r>
              <a:rPr lang="en-US" sz="3200" b="1" dirty="0">
                <a:solidFill>
                  <a:schemeClr val="bg1"/>
                </a:solidFill>
              </a:rPr>
              <a:t> Intercept + CAR_TYPE + KIDSDRIV + CAR_AGE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58709" y="1422357"/>
            <a:ext cx="4057262" cy="4351338"/>
          </a:xfrm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400" dirty="0"/>
              <a:t>In one claim: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Minivan’s claim amount is 77% of that of a Van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Panel Truck’s claim amount is 10% more than that of a Van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Three more kids driving, the claim amount increases by a factor of 1.10</a:t>
            </a:r>
            <a:r>
              <a:rPr lang="en-US" sz="2400" baseline="30000" dirty="0"/>
              <a:t>3</a:t>
            </a:r>
            <a:r>
              <a:rPr lang="en-US" sz="2400" dirty="0"/>
              <a:t> = 1.331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For each one year older, the claim amount decreases by a factor of 0.99</a:t>
            </a:r>
            <a:r>
              <a:rPr lang="en-US" sz="2400" baseline="30000" dirty="0"/>
              <a:t>1</a:t>
            </a:r>
            <a:r>
              <a:rPr lang="en-US" sz="2400" dirty="0"/>
              <a:t> = 0.99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53</a:t>
            </a:fld>
            <a:endParaRPr lang="zh-CN" alt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2D11D03-FBA7-4F41-B4A8-C8019F94C04E}"/>
              </a:ext>
            </a:extLst>
          </p:cNvPr>
          <p:cNvGraphicFramePr>
            <a:graphicFrameLocks noGrp="1"/>
          </p:cNvGraphicFramePr>
          <p:nvPr/>
        </p:nvGraphicFramePr>
        <p:xfrm>
          <a:off x="959497" y="1422357"/>
          <a:ext cx="6700936" cy="446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3785">
                  <a:extLst>
                    <a:ext uri="{9D8B030D-6E8A-4147-A177-3AD203B41FA5}">
                      <a16:colId xmlns:a16="http://schemas.microsoft.com/office/drawing/2014/main" val="663763157"/>
                    </a:ext>
                  </a:extLst>
                </a:gridCol>
                <a:gridCol w="1567542">
                  <a:extLst>
                    <a:ext uri="{9D8B030D-6E8A-4147-A177-3AD203B41FA5}">
                      <a16:colId xmlns:a16="http://schemas.microsoft.com/office/drawing/2014/main" val="3100323672"/>
                    </a:ext>
                  </a:extLst>
                </a:gridCol>
                <a:gridCol w="1679511">
                  <a:extLst>
                    <a:ext uri="{9D8B030D-6E8A-4147-A177-3AD203B41FA5}">
                      <a16:colId xmlns:a16="http://schemas.microsoft.com/office/drawing/2014/main" val="4277549675"/>
                    </a:ext>
                  </a:extLst>
                </a:gridCol>
                <a:gridCol w="1950098">
                  <a:extLst>
                    <a:ext uri="{9D8B030D-6E8A-4147-A177-3AD203B41FA5}">
                      <a16:colId xmlns:a16="http://schemas.microsoft.com/office/drawing/2014/main" val="481519385"/>
                    </a:ext>
                  </a:extLst>
                </a:gridCol>
              </a:tblGrid>
              <a:tr h="431270">
                <a:tc>
                  <a:txBody>
                    <a:bodyPr/>
                    <a:lstStyle/>
                    <a:p>
                      <a:r>
                        <a:rPr lang="en-US" sz="2000" dirty="0"/>
                        <a:t>Predictor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Category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Exp(Parameter)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872866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7.9966219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91672857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Minivan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-0.2618890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42460552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Panel Truck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0.0927138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73148942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Pickup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-0.1233456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31539043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-0.1739199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92523929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Sports Cars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-0.2138125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27030694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65287602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0.0915071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1245346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-0.0077873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03606109"/>
                  </a:ext>
                </a:extLst>
              </a:tr>
              <a:tr h="40362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Scale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1.0941471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55123629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A2856-66D5-4E3C-A618-9E3637E82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244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Predicted versus Observed Severity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7DD7AE-C092-472B-BA33-6ACB9C4BD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1679" y="1616898"/>
            <a:ext cx="7385541" cy="45720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9003BF-CF07-4C52-81E1-56DD8E894ADB}"/>
              </a:ext>
            </a:extLst>
          </p:cNvPr>
          <p:cNvSpPr/>
          <p:nvPr/>
        </p:nvSpPr>
        <p:spPr>
          <a:xfrm>
            <a:off x="8714792" y="2183364"/>
            <a:ext cx="2957804" cy="1987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Discussion?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A573-222A-43D3-8DE5-5D16658E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2311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Predicted versus Observed Severity (Zoom In)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20BA80-1909-427C-B3BD-3DD8AEAFD5BE}" type="slidenum">
              <a:rPr lang="en-US" smtClean="0"/>
              <a:t>55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23F097-4864-468F-B62D-A6623B5B3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2236" y="1825625"/>
            <a:ext cx="3021563" cy="4351338"/>
          </a:xfrm>
        </p:spPr>
        <p:txBody>
          <a:bodyPr/>
          <a:lstStyle/>
          <a:p>
            <a:r>
              <a:rPr lang="en-US" dirty="0"/>
              <a:t>Low Severity observations have high number of claims</a:t>
            </a:r>
          </a:p>
          <a:p>
            <a:r>
              <a:rPr lang="en-US" dirty="0"/>
              <a:t>The model likely predicts Severity around the observed mean of $2,499.61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DA6259-9BA5-4F7C-A56E-DB08F5628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7385538" cy="457200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6C4F88B-4303-4CE7-AD0B-D6B25764A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4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Fundamental Ratemaking Formula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A008988-A7A0-41D3-B80E-90E9192987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464478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56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37A2B-9A41-4DE8-8AE7-95080C24C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181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 of Pure Premium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57</a:t>
            </a:fld>
            <a:endParaRPr lang="zh-CN" alt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96BBAEB0-6A79-4326-AD02-B4D8B3057D5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59498" y="1606713"/>
          <a:ext cx="6141098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3691">
                  <a:extLst>
                    <a:ext uri="{9D8B030D-6E8A-4147-A177-3AD203B41FA5}">
                      <a16:colId xmlns:a16="http://schemas.microsoft.com/office/drawing/2014/main" val="337914413"/>
                    </a:ext>
                  </a:extLst>
                </a:gridCol>
                <a:gridCol w="3447407">
                  <a:extLst>
                    <a:ext uri="{9D8B030D-6E8A-4147-A177-3AD203B41FA5}">
                      <a16:colId xmlns:a16="http://schemas.microsoft.com/office/drawing/2014/main" val="4087087584"/>
                    </a:ext>
                  </a:extLst>
                </a:gridCol>
              </a:tblGrid>
              <a:tr h="311681">
                <a:tc>
                  <a:txBody>
                    <a:bodyPr/>
                    <a:lstStyle/>
                    <a:p>
                      <a:r>
                        <a:rPr lang="en-US" dirty="0"/>
                        <a:t>Pure Premium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Formula: CLM_AMT / EXPOSURE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85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Number of Observations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10,302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931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Minimum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359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Maximum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$2,909,777.78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653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$5,353.56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974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$0.00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9712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Standard Deviation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$49,941.19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670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Skewness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32.53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5311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Kurtosis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1476.68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157464"/>
                  </a:ext>
                </a:extLst>
              </a:tr>
            </a:tbl>
          </a:graphicData>
        </a:graphic>
      </p:graphicFrame>
      <p:graphicFrame>
        <p:nvGraphicFramePr>
          <p:cNvPr id="15" name="Content Placeholder 10">
            <a:extLst>
              <a:ext uri="{FF2B5EF4-FFF2-40B4-BE49-F238E27FC236}">
                <a16:creationId xmlns:a16="http://schemas.microsoft.com/office/drawing/2014/main" id="{9195A52D-F3EF-4EC5-83FB-B39B7ADD90FC}"/>
              </a:ext>
            </a:extLst>
          </p:cNvPr>
          <p:cNvGraphicFramePr>
            <a:graphicFrameLocks/>
          </p:cNvGraphicFramePr>
          <p:nvPr/>
        </p:nvGraphicFramePr>
        <p:xfrm>
          <a:off x="7399953" y="1629565"/>
          <a:ext cx="3953847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4075">
                  <a:extLst>
                    <a:ext uri="{9D8B030D-6E8A-4147-A177-3AD203B41FA5}">
                      <a16:colId xmlns:a16="http://schemas.microsoft.com/office/drawing/2014/main" val="337914413"/>
                    </a:ext>
                  </a:extLst>
                </a:gridCol>
                <a:gridCol w="886408">
                  <a:extLst>
                    <a:ext uri="{9D8B030D-6E8A-4147-A177-3AD203B41FA5}">
                      <a16:colId xmlns:a16="http://schemas.microsoft.com/office/drawing/2014/main" val="4087087584"/>
                    </a:ext>
                  </a:extLst>
                </a:gridCol>
                <a:gridCol w="1033364">
                  <a:extLst>
                    <a:ext uri="{9D8B030D-6E8A-4147-A177-3AD203B41FA5}">
                      <a16:colId xmlns:a16="http://schemas.microsoft.com/office/drawing/2014/main" val="3117541241"/>
                    </a:ext>
                  </a:extLst>
                </a:gridCol>
              </a:tblGrid>
              <a:tr h="311681">
                <a:tc>
                  <a:txBody>
                    <a:bodyPr/>
                    <a:lstStyle/>
                    <a:p>
                      <a:r>
                        <a:rPr lang="en-US" dirty="0"/>
                        <a:t>Pure Premium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Percent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6855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7,556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73.3%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931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&gt;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2,746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26.7%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3359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10,302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0653928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5332B8DC-C227-4243-B95C-FE84D82A7DD1}"/>
              </a:ext>
            </a:extLst>
          </p:cNvPr>
          <p:cNvSpPr/>
          <p:nvPr/>
        </p:nvSpPr>
        <p:spPr>
          <a:xfrm>
            <a:off x="959497" y="5029694"/>
            <a:ext cx="6141097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marR="508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cs typeface="Calibri"/>
              </a:rPr>
              <a:t>Positive skewness (a.k.a. right-skewed) suggests the right tail extends further than the left tail</a:t>
            </a:r>
          </a:p>
          <a:p>
            <a:pPr marL="285750" marR="508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600" spc="-10" dirty="0">
                <a:cs typeface="Calibri"/>
              </a:rPr>
              <a:t>Leptokurtic – higher kurtosis than a normal distribution, i.e., shorter tail and thus higher peak than a normal distribution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16074A-2230-4E1B-828F-16178F2B1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952" y="3303943"/>
            <a:ext cx="3953847" cy="29260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B0402F-56F0-4D4C-9481-74BD8831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874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 of Pure Premium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58</a:t>
            </a:fld>
            <a:endParaRPr lang="zh-CN" altLang="en-US" dirty="0"/>
          </a:p>
        </p:txBody>
      </p:sp>
      <p:graphicFrame>
        <p:nvGraphicFramePr>
          <p:cNvPr id="10" name="Table 11">
            <a:extLst>
              <a:ext uri="{FF2B5EF4-FFF2-40B4-BE49-F238E27FC236}">
                <a16:creationId xmlns:a16="http://schemas.microsoft.com/office/drawing/2014/main" id="{F214A200-18BD-42CB-9EF2-58FB7F3AB41D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587413"/>
          <a:ext cx="4788159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927">
                  <a:extLst>
                    <a:ext uri="{9D8B030D-6E8A-4147-A177-3AD203B41FA5}">
                      <a16:colId xmlns:a16="http://schemas.microsoft.com/office/drawing/2014/main" val="1235474117"/>
                    </a:ext>
                  </a:extLst>
                </a:gridCol>
                <a:gridCol w="1352938">
                  <a:extLst>
                    <a:ext uri="{9D8B030D-6E8A-4147-A177-3AD203B41FA5}">
                      <a16:colId xmlns:a16="http://schemas.microsoft.com/office/drawing/2014/main" val="1758866343"/>
                    </a:ext>
                  </a:extLst>
                </a:gridCol>
                <a:gridCol w="1278294">
                  <a:extLst>
                    <a:ext uri="{9D8B030D-6E8A-4147-A177-3AD203B41FA5}">
                      <a16:colId xmlns:a16="http://schemas.microsoft.com/office/drawing/2014/main" val="3072054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Pure Premium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Percent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714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 = $0 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7556</a:t>
                      </a: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73.34</a:t>
                      </a:r>
                    </a:p>
                  </a:txBody>
                  <a:tcPr marL="7620" marT="7620" marB="0" anchor="ctr"/>
                </a:tc>
                <a:extLst>
                  <a:ext uri="{0D108BD9-81ED-4DB2-BD59-A6C34878D82A}">
                    <a16:rowId xmlns:a16="http://schemas.microsoft.com/office/drawing/2014/main" val="1310916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 &lt; PP ≤ $100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</a:p>
                  </a:txBody>
                  <a:tcPr marL="7620" marT="7620" marB="0" anchor="ctr"/>
                </a:tc>
                <a:extLst>
                  <a:ext uri="{0D108BD9-81ED-4DB2-BD59-A6C34878D82A}">
                    <a16:rowId xmlns:a16="http://schemas.microsoft.com/office/drawing/2014/main" val="628095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$100 &lt; PP ≤ $1K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</a:t>
                      </a:r>
                    </a:p>
                  </a:txBody>
                  <a:tcPr marL="7620" marT="7620" marB="0" anchor="ctr"/>
                </a:tc>
                <a:extLst>
                  <a:ext uri="{0D108BD9-81ED-4DB2-BD59-A6C34878D82A}">
                    <a16:rowId xmlns:a16="http://schemas.microsoft.com/office/drawing/2014/main" val="1226981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$1K &lt; PP ≤ $10K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1961</a:t>
                      </a: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19.04</a:t>
                      </a:r>
                    </a:p>
                  </a:txBody>
                  <a:tcPr marL="7620" marT="7620" marB="0" anchor="ctr"/>
                </a:tc>
                <a:extLst>
                  <a:ext uri="{0D108BD9-81ED-4DB2-BD59-A6C34878D82A}">
                    <a16:rowId xmlns:a16="http://schemas.microsoft.com/office/drawing/2014/main" val="1474766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$10K &lt; PP ≤ $100K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627</a:t>
                      </a: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6.09</a:t>
                      </a:r>
                    </a:p>
                  </a:txBody>
                  <a:tcPr marL="7620" marT="7620" marB="0" anchor="ctr"/>
                </a:tc>
                <a:extLst>
                  <a:ext uri="{0D108BD9-81ED-4DB2-BD59-A6C34878D82A}">
                    <a16:rowId xmlns:a16="http://schemas.microsoft.com/office/drawing/2014/main" val="594713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$100K &lt; PP ≤ $1M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</a:t>
                      </a:r>
                    </a:p>
                  </a:txBody>
                  <a:tcPr marL="7620" marT="7620" marB="0" anchor="ctr"/>
                </a:tc>
                <a:extLst>
                  <a:ext uri="{0D108BD9-81ED-4DB2-BD59-A6C34878D82A}">
                    <a16:rowId xmlns:a16="http://schemas.microsoft.com/office/drawing/2014/main" val="2879505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Above 1M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</a:t>
                      </a:r>
                    </a:p>
                  </a:txBody>
                  <a:tcPr marL="7620" marT="7620" marB="0" anchor="ctr"/>
                </a:tc>
                <a:extLst>
                  <a:ext uri="{0D108BD9-81ED-4DB2-BD59-A6C34878D82A}">
                    <a16:rowId xmlns:a16="http://schemas.microsoft.com/office/drawing/2014/main" val="528696872"/>
                  </a:ext>
                </a:extLst>
              </a:tr>
            </a:tbl>
          </a:graphicData>
        </a:graphic>
      </p:graphicFrame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91F58A-4324-4116-89C3-E1B98F14A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4080" y="1587413"/>
            <a:ext cx="6096851" cy="457263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ADA63BA4-BBFF-4258-B6E2-6445195BE238}"/>
              </a:ext>
            </a:extLst>
          </p:cNvPr>
          <p:cNvSpPr/>
          <p:nvPr/>
        </p:nvSpPr>
        <p:spPr>
          <a:xfrm>
            <a:off x="838201" y="4792768"/>
            <a:ext cx="2511490" cy="10761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Why aren’t any bars until 100+?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0243BED-AC77-4244-B4E5-B5EBCC3A3428}"/>
              </a:ext>
            </a:extLst>
          </p:cNvPr>
          <p:cNvSpPr/>
          <p:nvPr/>
        </p:nvSpPr>
        <p:spPr>
          <a:xfrm>
            <a:off x="2894046" y="5621957"/>
            <a:ext cx="2511490" cy="107618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Because of Deductibles?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7C8970-0302-4D70-9D31-4F4584EE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268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 of Pure Premium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D512DE55-47DA-4B6A-B889-105AB7DCDEB8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D512DE55-47DA-4B6A-B889-105AB7DCDEB8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614377496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59</a:t>
            </a:fld>
            <a:endParaRPr lang="zh-CN" altLang="en-US" dirty="0"/>
          </a:p>
        </p:txBody>
      </p:sp>
      <p:sp>
        <p:nvSpPr>
          <p:cNvPr id="7" name="Explosion: 8 Points 6">
            <a:extLst>
              <a:ext uri="{FF2B5EF4-FFF2-40B4-BE49-F238E27FC236}">
                <a16:creationId xmlns:a16="http://schemas.microsoft.com/office/drawing/2014/main" id="{999D79B9-72F2-47B1-91D1-CEA6675A5EC5}"/>
              </a:ext>
            </a:extLst>
          </p:cNvPr>
          <p:cNvSpPr/>
          <p:nvPr/>
        </p:nvSpPr>
        <p:spPr>
          <a:xfrm>
            <a:off x="10101943" y="4001294"/>
            <a:ext cx="2090057" cy="1688939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Different from Severity Assumption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F3AE4-4EFD-4F20-B30C-09E174A80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299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Zero-Inflated Poisson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9B6FE5-A77E-4D4E-977F-0FD2125E6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784" y="3899104"/>
            <a:ext cx="3248093" cy="228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A7E1BE-BCF3-4454-A019-1FD9ECA27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161" y="3899104"/>
            <a:ext cx="3305654" cy="228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8D82F9-73C8-45BC-A645-F5D7BF2E0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32" y="3899104"/>
            <a:ext cx="3305656" cy="2286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CA0486-EF21-40C5-99BF-EC2EC7982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4784" y="1421445"/>
            <a:ext cx="3248093" cy="228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11F0AA-6A40-4092-AB6F-449EAD603C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4623" y="1421445"/>
            <a:ext cx="3305654" cy="2286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59DE5F3-A11E-4659-96E3-302B999CB2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332" y="1421445"/>
            <a:ext cx="3305656" cy="2286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512DD-B447-4B06-BFB1-96C83EB55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924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Expectation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b="0" dirty="0"/>
                  <a:t>Expectation: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b="0" dirty="0"/>
                  <a:t>Marginal Density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60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81ACA-CD68-4CF4-B28D-F7565D961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0031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Expectation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b="0" dirty="0"/>
                  <a:t>Expectation: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=0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Under some regularity conditions (e.g., continuous and convergence):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limLoc m:val="undOvr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4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∞</m:t>
                                  </m:r>
                                </m:sup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e>
                              </m:nary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261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61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EAA08-41FD-41D4-94C6-E5B367122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4938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Expectation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Conditional Expectation: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Unconditional (a.k.a. Marginal) Expectation: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The expectation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 is calculated using the Gamma distribution and the expectation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calculated using the Poisson distribution.</a:t>
                </a:r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210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62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68DFB-0B73-4FA5-AE21-8F9F55CB5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5281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Expectation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2600" dirty="0"/>
                  <a:t>The expectation using the Gamma distribution: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600" dirty="0"/>
              </a:p>
              <a:p>
                <a:pPr>
                  <a:lnSpc>
                    <a:spcPct val="100000"/>
                  </a:lnSpc>
                </a:pPr>
                <a:endParaRPr lang="en-US" sz="2600" dirty="0"/>
              </a:p>
              <a:p>
                <a:pPr>
                  <a:lnSpc>
                    <a:spcPct val="100000"/>
                  </a:lnSpc>
                </a:pPr>
                <a:r>
                  <a:rPr lang="en-US" sz="2600" dirty="0"/>
                  <a:t>The unconditional (a.k.a. marginal) expectation: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num>
                            <m:den>
                              <m:r>
                                <a:rPr lang="en-US" sz="2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den>
                          </m:f>
                        </m:e>
                      </m:nary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600" i="1" smtClean="0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600" b="0" i="1" smtClean="0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600" i="1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600" i="1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sz="2600" b="0" i="1" smtClean="0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nary>
                      <m:sSub>
                        <m:sSubPr>
                          <m:ctrlPr>
                            <a:rPr lang="en-US" sz="2600" i="1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2600" i="1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600" i="1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600" b="0" i="1" smtClean="0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600" b="0" i="1" smtClean="0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8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63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1118E-5792-498F-A983-11452EBBF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18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Marginal Variance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600"/>
                  </a:spcBef>
                  <a:buNone/>
                </a:pPr>
                <a:endParaRPr lang="en-US" sz="260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100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3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1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1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e>
                                      <m:r>
                                        <a:rPr lang="en-US" sz="31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1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3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1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1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  <m:r>
                        <a:rPr lang="en-US" sz="3100" b="0" i="1" smtClean="0">
                          <a:solidFill>
                            <a:srgbClr val="B70954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100" b="0" i="1" smtClean="0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00" b="0" i="1" smtClean="0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100" b="0" i="1" smtClean="0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3100" b="0" i="1" smtClean="0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100" b="0" i="1" smtClean="0">
                                  <a:solidFill>
                                    <a:srgbClr val="B709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100" b="0" i="1" smtClean="0">
                                      <a:solidFill>
                                        <a:srgbClr val="B7095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100" i="1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100" i="1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100" i="1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100" i="1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e>
                                      <m:r>
                                        <a:rPr lang="en-US" sz="3100" b="0" i="1" smtClean="0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100" b="0" i="1" smtClean="0">
                                  <a:solidFill>
                                    <a:srgbClr val="B7095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3100" b="0" i="1" smtClean="0">
                          <a:solidFill>
                            <a:srgbClr val="B7095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100" i="1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00" i="1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100" i="1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3100" i="1">
                              <a:solidFill>
                                <a:srgbClr val="B7095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100" i="1">
                                  <a:solidFill>
                                    <a:srgbClr val="B7095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100" i="1">
                                      <a:solidFill>
                                        <a:srgbClr val="B7095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100" i="1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100" i="1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100" i="1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100" i="1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e>
                                      <m:r>
                                        <a:rPr lang="en-US" sz="3100" b="0" i="1" smtClean="0">
                                          <a:solidFill>
                                            <a:srgbClr val="B7095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3100" i="1">
                                  <a:solidFill>
                                    <a:srgbClr val="B7095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31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3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1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31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10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e>
                                      <m:r>
                                        <a:rPr lang="en-US" sz="3100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31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3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100">
                                  <a:latin typeface="Cambria Math" panose="02040503050406030204" pitchFamily="18" charset="0"/>
                                </a:rPr>
                                <m:t>var</m:t>
                              </m:r>
                            </m:e>
                            <m:sub>
                              <m:r>
                                <a:rPr lang="en-US" sz="31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1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1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  <m:r>
                        <a:rPr lang="en-US" sz="31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100" b="0" i="0" smtClean="0">
                              <a:latin typeface="Cambria Math" panose="02040503050406030204" pitchFamily="18" charset="0"/>
                            </a:rPr>
                            <m:t>var</m:t>
                          </m:r>
                        </m:e>
                        <m:sub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US" sz="31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1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64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5FD9C-BDDD-4B33-AFA8-56E3D0EC5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469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Marginal Variance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Var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Var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𝛼𝜆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Var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𝛼𝜆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65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238D9-F4C4-443D-BADF-C8638EBD9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8533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Variance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Define two quantities:</a:t>
                </a:r>
              </a:p>
              <a:p>
                <a:pPr marL="0" indent="0" algn="ctr">
                  <a:lnSpc>
                    <a:spcPct val="10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sz="3200" dirty="0"/>
                  <a:t> </a:t>
                </a:r>
                <a:r>
                  <a:rPr lang="en-US" dirty="0"/>
                  <a:t>and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2−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sz="3200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Denoting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, we rewrite the variance as:</a:t>
                </a:r>
                <a:br>
                  <a:rPr lang="en-US" dirty="0"/>
                </a:br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97EC58D6-8156-49A3-BEE3-A3E78F6BE151}"/>
              </a:ext>
            </a:extLst>
          </p:cNvPr>
          <p:cNvSpPr/>
          <p:nvPr/>
        </p:nvSpPr>
        <p:spPr>
          <a:xfrm>
            <a:off x="9069355" y="3293706"/>
            <a:ext cx="2985796" cy="1408923"/>
          </a:xfrm>
          <a:prstGeom prst="wedgeEllipseCallout">
            <a:avLst>
              <a:gd name="adj1" fmla="val -72396"/>
              <a:gd name="adj2" fmla="val 830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Exponential Dispersion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67F56-8097-4FAA-A724-460412050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535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 for Exponential Dispersion Model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EE42FE4F-F178-451C-B742-A493FB54A96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36956737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EE42FE4F-F178-451C-B742-A493FB54A96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36956737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E4C09B-BF93-4C8F-8C3C-76928F8F4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994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 for Exponential Dispersion Model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3A50818-BC07-4873-BB7F-3978BA157E4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2491273"/>
              <a:ext cx="10515602" cy="35736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54086">
                      <a:extLst>
                        <a:ext uri="{9D8B030D-6E8A-4147-A177-3AD203B41FA5}">
                          <a16:colId xmlns:a16="http://schemas.microsoft.com/office/drawing/2014/main" val="332017127"/>
                        </a:ext>
                      </a:extLst>
                    </a:gridCol>
                    <a:gridCol w="1940379">
                      <a:extLst>
                        <a:ext uri="{9D8B030D-6E8A-4147-A177-3AD203B41FA5}">
                          <a16:colId xmlns:a16="http://schemas.microsoft.com/office/drawing/2014/main" val="3772153505"/>
                        </a:ext>
                      </a:extLst>
                    </a:gridCol>
                    <a:gridCol w="1940379">
                      <a:extLst>
                        <a:ext uri="{9D8B030D-6E8A-4147-A177-3AD203B41FA5}">
                          <a16:colId xmlns:a16="http://schemas.microsoft.com/office/drawing/2014/main" val="3187736206"/>
                        </a:ext>
                      </a:extLst>
                    </a:gridCol>
                    <a:gridCol w="1940379">
                      <a:extLst>
                        <a:ext uri="{9D8B030D-6E8A-4147-A177-3AD203B41FA5}">
                          <a16:colId xmlns:a16="http://schemas.microsoft.com/office/drawing/2014/main" val="3544666153"/>
                        </a:ext>
                      </a:extLst>
                    </a:gridCol>
                    <a:gridCol w="1940379">
                      <a:extLst>
                        <a:ext uri="{9D8B030D-6E8A-4147-A177-3AD203B41FA5}">
                          <a16:colId xmlns:a16="http://schemas.microsoft.com/office/drawing/2014/main" val="1452619772"/>
                        </a:ext>
                      </a:extLst>
                    </a:gridCol>
                  </a:tblGrid>
                  <a:tr h="5611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Distribution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Expectation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Variance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Power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Scale </a:t>
                          </a:r>
                          <a14:m>
                            <m:oMath xmlns:m="http://schemas.openxmlformats.org/officeDocument/2006/math"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𝝓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28049554"/>
                      </a:ext>
                    </a:extLst>
                  </a:tr>
                  <a:tr h="7531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/>
                            <a:t>Normal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8346125"/>
                      </a:ext>
                    </a:extLst>
                  </a:tr>
                  <a:tr h="753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Poisson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0952985"/>
                      </a:ext>
                    </a:extLst>
                  </a:tr>
                  <a:tr h="753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Gamma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𝛽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5555199"/>
                      </a:ext>
                    </a:extLst>
                  </a:tr>
                  <a:tr h="75312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Inverse Gaussian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oMath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175736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E3A50818-BC07-4873-BB7F-3978BA157E4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103262561"/>
                  </p:ext>
                </p:extLst>
              </p:nvPr>
            </p:nvGraphicFramePr>
            <p:xfrm>
              <a:off x="838200" y="2491273"/>
              <a:ext cx="10515602" cy="357362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54086">
                      <a:extLst>
                        <a:ext uri="{9D8B030D-6E8A-4147-A177-3AD203B41FA5}">
                          <a16:colId xmlns:a16="http://schemas.microsoft.com/office/drawing/2014/main" val="332017127"/>
                        </a:ext>
                      </a:extLst>
                    </a:gridCol>
                    <a:gridCol w="1940379">
                      <a:extLst>
                        <a:ext uri="{9D8B030D-6E8A-4147-A177-3AD203B41FA5}">
                          <a16:colId xmlns:a16="http://schemas.microsoft.com/office/drawing/2014/main" val="3772153505"/>
                        </a:ext>
                      </a:extLst>
                    </a:gridCol>
                    <a:gridCol w="1940379">
                      <a:extLst>
                        <a:ext uri="{9D8B030D-6E8A-4147-A177-3AD203B41FA5}">
                          <a16:colId xmlns:a16="http://schemas.microsoft.com/office/drawing/2014/main" val="3187736206"/>
                        </a:ext>
                      </a:extLst>
                    </a:gridCol>
                    <a:gridCol w="1940379">
                      <a:extLst>
                        <a:ext uri="{9D8B030D-6E8A-4147-A177-3AD203B41FA5}">
                          <a16:colId xmlns:a16="http://schemas.microsoft.com/office/drawing/2014/main" val="3544666153"/>
                        </a:ext>
                      </a:extLst>
                    </a:gridCol>
                    <a:gridCol w="1940379">
                      <a:extLst>
                        <a:ext uri="{9D8B030D-6E8A-4147-A177-3AD203B41FA5}">
                          <a16:colId xmlns:a16="http://schemas.microsoft.com/office/drawing/2014/main" val="1452619772"/>
                        </a:ext>
                      </a:extLst>
                    </a:gridCol>
                  </a:tblGrid>
                  <a:tr h="56111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Distribution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Expectation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Variance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1693" t="-1087" r="-100940" b="-540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3082" t="-1087" r="-1258" b="-540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8049554"/>
                      </a:ext>
                    </a:extLst>
                  </a:tr>
                  <a:tr h="7531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" t="-75000" r="-282743" b="-3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2006" t="-75000" r="-300627" b="-3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2767" t="-75000" r="-201572" b="-3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3082" t="-75000" r="-1258" b="-300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98346125"/>
                      </a:ext>
                    </a:extLst>
                  </a:tr>
                  <a:tr h="7531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" t="-175000" r="-282743" b="-2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2006" t="-175000" r="-300627" b="-2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2767" t="-175000" r="-201572" b="-200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90952985"/>
                      </a:ext>
                    </a:extLst>
                  </a:tr>
                  <a:tr h="7531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" t="-277236" r="-282743" b="-1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2006" t="-277236" r="-300627" b="-1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2767" t="-277236" r="-201572" b="-1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3082" t="-277236" r="-1258" b="-1024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555199"/>
                      </a:ext>
                    </a:extLst>
                  </a:tr>
                  <a:tr h="7531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21" t="-374194" r="-282743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2006" t="-374194" r="-300627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2767" t="-374194" r="-201572" b="-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3082" t="-374194" r="-1258" b="-16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175736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12FB9832-03D2-4D0C-839D-F2F48CC62A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6656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/>
                  <a:t>Denoting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/>
                  <a:t>, these distributions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12FB9832-03D2-4D0C-839D-F2F48CC62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665648"/>
              </a:xfrm>
              <a:prstGeom prst="rect">
                <a:avLst/>
              </a:prstGeom>
              <a:blipFill>
                <a:blip r:embed="rId4"/>
                <a:stretch>
                  <a:fillRect t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001E8B-6D17-4209-8EDA-E07B8C249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0040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Tweedie Distribution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4680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Tweedie distribution is characterized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Tweedie distributions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dirty="0"/>
                  <a:t> have non-negative support (i.e.,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) and strictly positive means,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468081"/>
              </a:xfrm>
              <a:blipFill>
                <a:blip r:embed="rId2"/>
                <a:stretch>
                  <a:fillRect l="-1043" t="-6639" b="-5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F65494FB-652A-4C1E-9ED3-C9D44C881C13}"/>
                  </a:ext>
                </a:extLst>
              </p:cNvPr>
              <p:cNvGraphicFramePr/>
              <p:nvPr/>
            </p:nvGraphicFramePr>
            <p:xfrm>
              <a:off x="921656" y="3331018"/>
              <a:ext cx="10432143" cy="284462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F65494FB-652A-4C1E-9ED3-C9D44C881C1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52503502"/>
                  </p:ext>
                </p:extLst>
              </p:nvPr>
            </p:nvGraphicFramePr>
            <p:xfrm>
              <a:off x="921656" y="3331018"/>
              <a:ext cx="10432143" cy="284462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9375A-7A0B-4DBE-B4DD-6D12BEEA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571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Zero-Inflated Negative Binomial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zero-inflated Negative Binomial (ZINB) distribution is a mixture of two distributions.</a:t>
                </a:r>
              </a:p>
              <a:p>
                <a:r>
                  <a:rPr lang="en-US" dirty="0"/>
                  <a:t>A degenerate distribution that generates deterministic zeros. </a:t>
                </a:r>
              </a:p>
              <a:p>
                <a:r>
                  <a:rPr lang="en-US" dirty="0"/>
                  <a:t>A Negative Binomial distribution that generates non-negative counts.</a:t>
                </a:r>
              </a:p>
              <a:p>
                <a:r>
                  <a:rPr lang="en-US" dirty="0"/>
                  <a:t>The probability that observation comes from the degenerate distribution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CAB67-C84C-46F1-A4EA-61C5383DD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0071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Tweedie Distribution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00" dirty="0"/>
              <a:t>Named after Maurice Charles Kenneth Tweedie (1919 – 1996), British medical physicist and statistician.</a:t>
            </a:r>
          </a:p>
          <a:p>
            <a:r>
              <a:rPr lang="en-US" sz="2600" dirty="0"/>
              <a:t>Tweedie, M. C. K. (1984). An index which distinguishes between some important exponential families. In Statistics: Applications and New Directions. </a:t>
            </a:r>
            <a:r>
              <a:rPr lang="en-US" sz="2600" i="1" dirty="0"/>
              <a:t>Proceedings of the Indian Statistical Institute Golden Jubilee International Conference</a:t>
            </a:r>
            <a:r>
              <a:rPr lang="en-US" sz="2600" dirty="0"/>
              <a:t>. (Eds. J. K. Ghosh and J. Roy), pages 579-604. Calcutta: Indian Statistical Institute. </a:t>
            </a:r>
          </a:p>
          <a:p>
            <a:r>
              <a:rPr lang="en-US" sz="2600" dirty="0"/>
              <a:t>Dunn, Peter K. and Smyth, Gordon K. (2005). Series evaluation of Tweedie exponential dispersion model densities. </a:t>
            </a:r>
            <a:r>
              <a:rPr lang="en-US" sz="2600" i="1" dirty="0"/>
              <a:t>Statistics and Computing</a:t>
            </a:r>
            <a:r>
              <a:rPr lang="en-US" sz="2600" dirty="0"/>
              <a:t>, volume 15, pages 267 – 280.</a:t>
            </a:r>
          </a:p>
          <a:p>
            <a:r>
              <a:rPr lang="en-US" sz="2600" dirty="0"/>
              <a:t>Dunn, Peter K. and Smyth, Gordon K. (2008). Evaluation of Tweedie exponential dispersion model densities by Fourier inversion. </a:t>
            </a:r>
            <a:r>
              <a:rPr lang="en-US" sz="2600" i="1" dirty="0"/>
              <a:t>Statistics and Computing</a:t>
            </a:r>
            <a:r>
              <a:rPr lang="en-US" sz="2600" dirty="0"/>
              <a:t>, volume 18, pages 73 – 86.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BFAE3-F3F6-483A-9301-E5E8D6AD2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2536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Simulated Tweedie Distribution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71</a:t>
            </a:fld>
            <a:endParaRPr lang="zh-CN" alt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E2647C9-5E85-4787-B60F-661D50B0F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309" y="1690688"/>
            <a:ext cx="11271381" cy="4351338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# Generate n Tweedie random number for given 1 &lt; p &lt; 2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def </a:t>
            </a:r>
            <a:r>
              <a:rPr lang="en-US" sz="5600" b="1" dirty="0" err="1">
                <a:latin typeface="Consolas" panose="020B0609020204030204" pitchFamily="49" charset="0"/>
              </a:rPr>
              <a:t>rvTweedie</a:t>
            </a:r>
            <a:r>
              <a:rPr lang="en-US" sz="5600" b="1" dirty="0">
                <a:latin typeface="Consolas" panose="020B0609020204030204" pitchFamily="49" charset="0"/>
              </a:rPr>
              <a:t> (n, alpha, beta, lamb):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</a:t>
            </a:r>
            <a:r>
              <a:rPr lang="en-US" sz="5600" b="1" dirty="0" err="1">
                <a:latin typeface="Consolas" panose="020B0609020204030204" pitchFamily="49" charset="0"/>
              </a:rPr>
              <a:t>pTweedie</a:t>
            </a:r>
            <a:r>
              <a:rPr lang="en-US" sz="5600" b="1" dirty="0">
                <a:latin typeface="Consolas" panose="020B0609020204030204" pitchFamily="49" charset="0"/>
              </a:rPr>
              <a:t> = (alpha + 2.0) / (alpha + 1.0)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phi = </a:t>
            </a:r>
            <a:r>
              <a:rPr lang="en-US" sz="5600" b="1" dirty="0" err="1">
                <a:latin typeface="Consolas" panose="020B0609020204030204" pitchFamily="49" charset="0"/>
              </a:rPr>
              <a:t>numpy.power</a:t>
            </a:r>
            <a:r>
              <a:rPr lang="en-US" sz="5600" b="1" dirty="0">
                <a:latin typeface="Consolas" panose="020B0609020204030204" pitchFamily="49" charset="0"/>
              </a:rPr>
              <a:t>(lamb, (1.0 - </a:t>
            </a:r>
            <a:r>
              <a:rPr lang="en-US" sz="5600" b="1" dirty="0" err="1">
                <a:latin typeface="Consolas" panose="020B0609020204030204" pitchFamily="49" charset="0"/>
              </a:rPr>
              <a:t>pTweedie</a:t>
            </a:r>
            <a:r>
              <a:rPr lang="en-US" sz="5600" b="1" dirty="0">
                <a:latin typeface="Consolas" panose="020B0609020204030204" pitchFamily="49" charset="0"/>
              </a:rPr>
              <a:t>)) * </a:t>
            </a:r>
            <a:r>
              <a:rPr lang="en-US" sz="5600" b="1" dirty="0" err="1">
                <a:latin typeface="Consolas" panose="020B0609020204030204" pitchFamily="49" charset="0"/>
              </a:rPr>
              <a:t>numpy.power</a:t>
            </a:r>
            <a:r>
              <a:rPr lang="en-US" sz="5600" b="1" dirty="0">
                <a:latin typeface="Consolas" panose="020B0609020204030204" pitchFamily="49" charset="0"/>
              </a:rPr>
              <a:t>((alpha / beta), (2.0 - </a:t>
            </a:r>
            <a:r>
              <a:rPr lang="en-US" sz="5600" b="1" dirty="0" err="1">
                <a:latin typeface="Consolas" panose="020B0609020204030204" pitchFamily="49" charset="0"/>
              </a:rPr>
              <a:t>pTweedie</a:t>
            </a:r>
            <a:r>
              <a:rPr lang="en-US" sz="5600" b="1" dirty="0">
                <a:latin typeface="Consolas" panose="020B0609020204030204" pitchFamily="49" charset="0"/>
              </a:rPr>
              <a:t>)) / (2.0 - </a:t>
            </a:r>
            <a:r>
              <a:rPr lang="en-US" sz="5600" b="1" dirty="0" err="1">
                <a:latin typeface="Consolas" panose="020B0609020204030204" pitchFamily="49" charset="0"/>
              </a:rPr>
              <a:t>pTweedie</a:t>
            </a:r>
            <a:r>
              <a:rPr lang="en-US" sz="5600" b="1" dirty="0">
                <a:latin typeface="Consolas" panose="020B0609020204030204" pitchFamily="49" charset="0"/>
              </a:rPr>
              <a:t>) 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</a:t>
            </a:r>
            <a:r>
              <a:rPr lang="en-US" sz="5600" b="1" dirty="0" err="1">
                <a:latin typeface="Consolas" panose="020B0609020204030204" pitchFamily="49" charset="0"/>
              </a:rPr>
              <a:t>gscale</a:t>
            </a:r>
            <a:r>
              <a:rPr lang="en-US" sz="5600" b="1" dirty="0">
                <a:latin typeface="Consolas" panose="020B0609020204030204" pitchFamily="49" charset="0"/>
              </a:rPr>
              <a:t> = 1.0 / beta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endParaRPr lang="en-US" sz="5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</a:t>
            </a:r>
            <a:r>
              <a:rPr lang="en-US" sz="5600" b="1" dirty="0" err="1">
                <a:latin typeface="Consolas" panose="020B0609020204030204" pitchFamily="49" charset="0"/>
              </a:rPr>
              <a:t>numberOfClaim</a:t>
            </a:r>
            <a:r>
              <a:rPr lang="en-US" sz="5600" b="1" dirty="0">
                <a:latin typeface="Consolas" panose="020B0609020204030204" pitchFamily="49" charset="0"/>
              </a:rPr>
              <a:t> = </a:t>
            </a:r>
            <a:r>
              <a:rPr lang="en-US" sz="5600" b="1" dirty="0" err="1">
                <a:latin typeface="Consolas" panose="020B0609020204030204" pitchFamily="49" charset="0"/>
              </a:rPr>
              <a:t>poisson.rvs</a:t>
            </a:r>
            <a:r>
              <a:rPr lang="en-US" sz="5600" b="1" dirty="0">
                <a:latin typeface="Consolas" panose="020B0609020204030204" pitchFamily="49" charset="0"/>
              </a:rPr>
              <a:t>(lamb, size = n)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</a:t>
            </a:r>
            <a:r>
              <a:rPr lang="en-US" sz="5600" b="1" dirty="0" err="1">
                <a:latin typeface="Consolas" panose="020B0609020204030204" pitchFamily="49" charset="0"/>
              </a:rPr>
              <a:t>amountOfClaim</a:t>
            </a:r>
            <a:r>
              <a:rPr lang="en-US" sz="5600" b="1" dirty="0">
                <a:latin typeface="Consolas" panose="020B0609020204030204" pitchFamily="49" charset="0"/>
              </a:rPr>
              <a:t> = </a:t>
            </a:r>
            <a:r>
              <a:rPr lang="en-US" sz="5600" b="1" dirty="0" err="1">
                <a:latin typeface="Consolas" panose="020B0609020204030204" pitchFamily="49" charset="0"/>
              </a:rPr>
              <a:t>numpy.zeros</a:t>
            </a:r>
            <a:r>
              <a:rPr lang="en-US" sz="5600" b="1" dirty="0">
                <a:latin typeface="Consolas" panose="020B0609020204030204" pitchFamily="49" charset="0"/>
              </a:rPr>
              <a:t>(n)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for </a:t>
            </a:r>
            <a:r>
              <a:rPr lang="en-US" sz="5600" b="1" dirty="0" err="1">
                <a:latin typeface="Consolas" panose="020B0609020204030204" pitchFamily="49" charset="0"/>
              </a:rPr>
              <a:t>i</a:t>
            </a:r>
            <a:r>
              <a:rPr lang="en-US" sz="5600" b="1" dirty="0">
                <a:latin typeface="Consolas" panose="020B0609020204030204" pitchFamily="49" charset="0"/>
              </a:rPr>
              <a:t> in range(n):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   </a:t>
            </a:r>
            <a:r>
              <a:rPr lang="en-US" sz="5600" b="1" dirty="0" err="1">
                <a:latin typeface="Consolas" panose="020B0609020204030204" pitchFamily="49" charset="0"/>
              </a:rPr>
              <a:t>nClaim</a:t>
            </a:r>
            <a:r>
              <a:rPr lang="en-US" sz="5600" b="1" dirty="0">
                <a:latin typeface="Consolas" panose="020B0609020204030204" pitchFamily="49" charset="0"/>
              </a:rPr>
              <a:t> = </a:t>
            </a:r>
            <a:r>
              <a:rPr lang="en-US" sz="5600" b="1" dirty="0" err="1">
                <a:latin typeface="Consolas" panose="020B0609020204030204" pitchFamily="49" charset="0"/>
              </a:rPr>
              <a:t>numberOfClaim</a:t>
            </a:r>
            <a:r>
              <a:rPr lang="en-US" sz="5600" b="1" dirty="0">
                <a:latin typeface="Consolas" panose="020B0609020204030204" pitchFamily="49" charset="0"/>
              </a:rPr>
              <a:t>[</a:t>
            </a:r>
            <a:r>
              <a:rPr lang="en-US" sz="5600" b="1" dirty="0" err="1">
                <a:latin typeface="Consolas" panose="020B0609020204030204" pitchFamily="49" charset="0"/>
              </a:rPr>
              <a:t>i</a:t>
            </a:r>
            <a:r>
              <a:rPr lang="en-US" sz="5600" b="1" dirty="0"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   X = 0.0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   for j in range(</a:t>
            </a:r>
            <a:r>
              <a:rPr lang="en-US" sz="5600" b="1" dirty="0" err="1">
                <a:latin typeface="Consolas" panose="020B0609020204030204" pitchFamily="49" charset="0"/>
              </a:rPr>
              <a:t>nClaim</a:t>
            </a:r>
            <a:r>
              <a:rPr lang="en-US" sz="5600" b="1" dirty="0"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      X = X + </a:t>
            </a:r>
            <a:r>
              <a:rPr lang="en-US" sz="5600" b="1" dirty="0" err="1">
                <a:latin typeface="Consolas" panose="020B0609020204030204" pitchFamily="49" charset="0"/>
              </a:rPr>
              <a:t>gamma.rvs</a:t>
            </a:r>
            <a:r>
              <a:rPr lang="en-US" sz="5600" b="1" dirty="0">
                <a:latin typeface="Consolas" panose="020B0609020204030204" pitchFamily="49" charset="0"/>
              </a:rPr>
              <a:t>(alpha, scale = </a:t>
            </a:r>
            <a:r>
              <a:rPr lang="en-US" sz="5600" b="1" dirty="0" err="1">
                <a:latin typeface="Consolas" panose="020B0609020204030204" pitchFamily="49" charset="0"/>
              </a:rPr>
              <a:t>gscale</a:t>
            </a:r>
            <a:r>
              <a:rPr lang="en-US" sz="5600" b="1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   </a:t>
            </a:r>
            <a:r>
              <a:rPr lang="en-US" sz="5600" b="1" dirty="0" err="1">
                <a:latin typeface="Consolas" panose="020B0609020204030204" pitchFamily="49" charset="0"/>
              </a:rPr>
              <a:t>amountOfClaim</a:t>
            </a:r>
            <a:r>
              <a:rPr lang="en-US" sz="5600" b="1" dirty="0">
                <a:latin typeface="Consolas" panose="020B0609020204030204" pitchFamily="49" charset="0"/>
              </a:rPr>
              <a:t>[</a:t>
            </a:r>
            <a:r>
              <a:rPr lang="en-US" sz="5600" b="1" dirty="0" err="1">
                <a:latin typeface="Consolas" panose="020B0609020204030204" pitchFamily="49" charset="0"/>
              </a:rPr>
              <a:t>i</a:t>
            </a:r>
            <a:r>
              <a:rPr lang="en-US" sz="5600" b="1" dirty="0">
                <a:latin typeface="Consolas" panose="020B0609020204030204" pitchFamily="49" charset="0"/>
              </a:rPr>
              <a:t>] = X</a:t>
            </a: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endParaRPr lang="en-US" sz="5600" b="1" dirty="0">
              <a:latin typeface="Consolas" panose="020B0609020204030204" pitchFamily="49" charset="0"/>
            </a:endParaRPr>
          </a:p>
          <a:p>
            <a:pPr marL="0" indent="0">
              <a:lnSpc>
                <a:spcPct val="145000"/>
              </a:lnSpc>
              <a:spcBef>
                <a:spcPts val="0"/>
              </a:spcBef>
              <a:buNone/>
            </a:pPr>
            <a:r>
              <a:rPr lang="en-US" sz="5600" b="1" dirty="0">
                <a:latin typeface="Consolas" panose="020B0609020204030204" pitchFamily="49" charset="0"/>
              </a:rPr>
              <a:t>   return (</a:t>
            </a:r>
            <a:r>
              <a:rPr lang="en-US" sz="5600" b="1" dirty="0" err="1">
                <a:latin typeface="Consolas" panose="020B0609020204030204" pitchFamily="49" charset="0"/>
              </a:rPr>
              <a:t>pTweedie</a:t>
            </a:r>
            <a:r>
              <a:rPr lang="en-US" sz="5600" b="1" dirty="0">
                <a:latin typeface="Consolas" panose="020B0609020204030204" pitchFamily="49" charset="0"/>
              </a:rPr>
              <a:t>, phi, </a:t>
            </a:r>
            <a:r>
              <a:rPr lang="en-US" sz="5600" b="1" dirty="0" err="1">
                <a:latin typeface="Consolas" panose="020B0609020204030204" pitchFamily="49" charset="0"/>
              </a:rPr>
              <a:t>numberOfClaim</a:t>
            </a:r>
            <a:r>
              <a:rPr lang="en-US" sz="5600" b="1" dirty="0">
                <a:latin typeface="Consolas" panose="020B0609020204030204" pitchFamily="49" charset="0"/>
              </a:rPr>
              <a:t>, </a:t>
            </a:r>
            <a:r>
              <a:rPr lang="en-US" sz="5600" b="1" dirty="0" err="1">
                <a:latin typeface="Consolas" panose="020B0609020204030204" pitchFamily="49" charset="0"/>
              </a:rPr>
              <a:t>amountOfClaim</a:t>
            </a:r>
            <a:r>
              <a:rPr lang="en-US" sz="5600" b="1" dirty="0">
                <a:latin typeface="Consolas" panose="020B0609020204030204" pitchFamily="49" charset="0"/>
              </a:rPr>
              <a:t>)</a:t>
            </a:r>
          </a:p>
          <a:p>
            <a:endParaRPr lang="en-US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F75B02-4208-4A49-8BC9-581F08E5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0499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Simulated Tweedie Distribution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A3200C-6BF4-4258-B10D-D86E4E3A6F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71669" y="1690688"/>
          <a:ext cx="11263603" cy="4439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72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C7E1E3-4AC0-4539-97EF-12A81B664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172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 of Total Claim Amount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D82C03E7-AFB2-4BB2-B0B9-20402776830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46189272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D82C03E7-AFB2-4BB2-B0B9-20402776830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46189272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871471-16FD-49B6-A07C-38A36E4FA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008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Tweedie Distribution with 1 &lt; 𝑝 &lt; 2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Tweedie distributions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1&lt;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dirty="0"/>
                  <a:t> are especially appealing for modelling quantity data (e.g., Pure Premium) when exact zeros are possible.</a:t>
                </a:r>
              </a:p>
              <a:p>
                <a:r>
                  <a:rPr lang="en-US" dirty="0"/>
                  <a:t>It is a mixture of the Poisson and the Gamma distributions. This mixture is sometimes called the Poisson compound Gamma distribution.</a:t>
                </a:r>
              </a:p>
              <a:p>
                <a:r>
                  <a:rPr lang="en-US" dirty="0"/>
                  <a:t>Except for a discrete probability at zero, the Tweedie distribution behaves like a typical continuous distribution in the support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74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EC1BB-C1E9-4A2F-8CDF-323D7BAEB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8282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Tweedie Distribution with 1 &lt; 𝑝 &lt; 2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The Number of Claims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follows a Poisson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 Amount of Individual Claim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follows a Gamma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 Total Amount of Claims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conditional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follows a Gamma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75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B4F73-D3D7-448E-80F2-FACDB69FC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21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Tweedie Distribution with 1 &lt; 𝑝 &lt; 2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89736"/>
                <a:ext cx="10515600" cy="3156922"/>
              </a:xfrm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then the joint probability density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dirty="0"/>
                  <a:t>The marginal density function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sup>
                              </m:sSup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  <m:d>
                                <m:dPr>
                                  <m:ctrlP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l-G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89736"/>
                <a:ext cx="10515600" cy="3156922"/>
              </a:xfrm>
              <a:blipFill>
                <a:blip r:embed="rId2"/>
                <a:stretch>
                  <a:fillRect l="-868" t="-134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EEBD68-38CA-4D88-BEBA-EC0025ABCBE1}"/>
                  </a:ext>
                </a:extLst>
              </p:cNvPr>
              <p:cNvSpPr/>
              <p:nvPr/>
            </p:nvSpPr>
            <p:spPr>
              <a:xfrm>
                <a:off x="838200" y="1737258"/>
                <a:ext cx="10515600" cy="97430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US" sz="2800" dirty="0"/>
                  <a:t>If no claims are filed (i.e.,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), then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Pr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4EEBD68-38CA-4D88-BEBA-EC0025ABC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37258"/>
                <a:ext cx="10515600" cy="974306"/>
              </a:xfrm>
              <a:prstGeom prst="rect">
                <a:avLst/>
              </a:prstGeom>
              <a:blipFill>
                <a:blip r:embed="rId4"/>
                <a:stretch>
                  <a:fillRect t="-552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E2F0C-BBF0-4B7D-83CD-19F64DC2A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144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 for Total Claim Amount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606EF367-9CCD-43F8-A27E-C06B3D18C38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606EF367-9CCD-43F8-A27E-C06B3D18C38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98806024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77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8565CF-ADDE-400D-9A4A-94A8E63E0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1940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 for Total Claim Amount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5257800" cy="2065240"/>
              </a:xfrm>
              <a:ln w="19050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Two differential equations: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5257800" cy="2065240"/>
              </a:xfrm>
              <a:blipFill>
                <a:blip r:embed="rId2"/>
                <a:stretch>
                  <a:fillRect l="-2312" t="-438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989FBF8-DF48-46D7-B71B-EFBF1728BD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4405" y="1825625"/>
                <a:ext cx="5257800" cy="435133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Dunn and Smyth (2008) proposed the solution: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≠1</m:t>
                            </m:r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&amp;</m:t>
                            </m:r>
                            <m:func>
                              <m:func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p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≠2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&amp;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=2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989FBF8-DF48-46D7-B71B-EFBF1728B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405" y="1825625"/>
                <a:ext cx="5257800" cy="4351338"/>
              </a:xfrm>
              <a:prstGeom prst="rect">
                <a:avLst/>
              </a:prstGeom>
              <a:blipFill>
                <a:blip r:embed="rId3"/>
                <a:stretch>
                  <a:fillRect l="-2312" t="-209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2EFE9AA3-F6AE-41E7-94CF-C666BD2FDE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085479"/>
                <a:ext cx="5257800" cy="20652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Without loss of generality, when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we set: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2EFE9AA3-F6AE-41E7-94CF-C666BD2FD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85479"/>
                <a:ext cx="5257800" cy="2065240"/>
              </a:xfrm>
              <a:prstGeom prst="rect">
                <a:avLst/>
              </a:prstGeom>
              <a:blipFill>
                <a:blip r:embed="rId4"/>
                <a:stretch>
                  <a:fillRect l="-2312" t="-438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766F6-4EAA-49E5-8FFC-72C25183A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704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 for Total Claim Amount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304386" y="1686024"/>
                <a:ext cx="5257800" cy="2065240"/>
              </a:xfrm>
              <a:ln w="19050">
                <a:solidFill>
                  <a:schemeClr val="tx1"/>
                </a:solidFill>
              </a:ln>
            </p:spPr>
            <p:txBody>
              <a:bodyPr anchor="ctr"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4386" y="1686024"/>
                <a:ext cx="5257800" cy="2065240"/>
              </a:xfrm>
              <a:blipFill>
                <a:blip r:embed="rId2"/>
                <a:stretch>
                  <a:fillRect l="-1963" t="-2639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989FBF8-DF48-46D7-B71B-EFBF1728BD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686024"/>
                <a:ext cx="5257800" cy="435133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Exponential Family of Distribution:</a:t>
                </a:r>
              </a:p>
              <a:p>
                <a:pPr marL="0" indent="0">
                  <a:lnSpc>
                    <a:spcPct val="13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den>
                              </m:f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8989FBF8-DF48-46D7-B71B-EFBF1728BD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6024"/>
                <a:ext cx="5257800" cy="4351338"/>
              </a:xfrm>
              <a:prstGeom prst="rect">
                <a:avLst/>
              </a:prstGeom>
              <a:blipFill>
                <a:blip r:embed="rId3"/>
                <a:stretch>
                  <a:fillRect l="-2312" t="-223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2EFE9AA3-F6AE-41E7-94CF-C666BD2FDE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04386" y="3972122"/>
                <a:ext cx="5257800" cy="206524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 xmlns="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2EFE9AA3-F6AE-41E7-94CF-C666BD2FD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386" y="3972122"/>
                <a:ext cx="5257800" cy="2065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5131A-ED09-48B4-9C2D-E371EB8D5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523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Zero-Inflated Negative Binomial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The outcome variable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takes non-negative integer value.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probability of observing deterministic zeros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probability of observing from a Negative Binomial distribution with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a positive integer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𝑁𝐵</m:t>
                        </m:r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𝑚𝑝</m:t>
                        </m:r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909E1-FBF8-40D7-8CE3-9724ADE09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162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 for Total Amount of Claims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num>
                          <m:den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80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A83E6-8C25-4652-9A33-CDB3F2BEE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0648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Distribution for Total Amount of Claims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Finally,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⁡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Taking natural logarithm,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81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CD87A-FA6C-4C27-80C6-42158B99F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743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Tweedie Distribution and Log Link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ln w="19050">
                <a:solidFill>
                  <a:schemeClr val="tx1"/>
                </a:solidFill>
              </a:ln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dirty="0"/>
                  <a:t>The Quasi-Log-likelihood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r>
                  <a:rPr lang="en-US" dirty="0"/>
                  <a:t> with respect to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is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60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600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6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bSup>
                          <m:r>
                            <a:rPr lang="en-US" sz="2600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𝛃</m:t>
                          </m:r>
                        </m:e>
                      </m:d>
                    </m:oMath>
                  </m:oMathPara>
                </a14:m>
                <a:endParaRPr lang="en-US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3"/>
                <a:stretch>
                  <a:fillRect l="-2312" t="-111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2C4452-CE33-4D71-8570-5FB5D891959D}"/>
              </a:ext>
            </a:extLst>
          </p:cNvPr>
          <p:cNvSpPr txBox="1">
            <a:spLocks/>
          </p:cNvSpPr>
          <p:nvPr/>
        </p:nvSpPr>
        <p:spPr>
          <a:xfrm>
            <a:off x="6262396" y="1825625"/>
            <a:ext cx="5257800" cy="1962604"/>
          </a:xfrm>
          <a:prstGeom prst="rect">
            <a:avLst/>
          </a:prstGeom>
          <a:ln w="190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It is a Quasi-Log-Likelihood because this function is not the actual Log-Likelihood function.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1D9513E-5A31-442A-8D7B-4815B42DFF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62396" y="3967617"/>
                <a:ext cx="5257800" cy="2192158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However, the estimates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6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𝛃</m:t>
                        </m:r>
                      </m:e>
                    </m:acc>
                  </m:oMath>
                </a14:m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</m:e>
                    </m:acc>
                  </m:oMath>
                </a14:m>
                <a:r>
                  <a:rPr lang="en-US" sz="2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that maximize the Quasi-Log-Likelihood also maximize the actual Log-Likelihood.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1D9513E-5A31-442A-8D7B-4815B42DF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2396" y="3967617"/>
                <a:ext cx="5257800" cy="2192158"/>
              </a:xfrm>
              <a:prstGeom prst="rect">
                <a:avLst/>
              </a:prstGeom>
              <a:blipFill>
                <a:blip r:embed="rId4"/>
                <a:stretch>
                  <a:fillRect l="-1963" r="-57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07DA0-B304-4CB5-BA60-39D5C3BD6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4117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Tweedie Distribution and Log Link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Suppose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elements in the column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denotes the j-</a:t>
                </a:r>
                <a:r>
                  <a:rPr lang="en-US" dirty="0" err="1"/>
                  <a:t>th</a:t>
                </a:r>
                <a:r>
                  <a:rPr lang="en-US" dirty="0"/>
                  <a:t> element of the column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denote the j-</a:t>
                </a:r>
                <a:r>
                  <a:rPr lang="en-US" dirty="0" err="1"/>
                  <a:t>th</a:t>
                </a:r>
                <a:r>
                  <a:rPr lang="en-US" dirty="0"/>
                  <a:t> element of the column vector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The derivative: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83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E846E-D8D9-4B21-994C-440AF8B7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1780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Gradient of Quasi-Log-Likelihood Function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en-US" dirty="0"/>
                  <a:t>The first derivative of the function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sz="2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ctrl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6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sz="2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</m:oMath>
                  </m:oMathPara>
                </a14:m>
                <a:endParaRPr lang="en-US" sz="2600" dirty="0"/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</a:pPr>
                <a:endParaRPr lang="en-US" dirty="0"/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</a:pPr>
                <a:r>
                  <a:rPr lang="en-US" dirty="0"/>
                  <a:t>The second derivative of the function:</a:t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sz="26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C343F-3016-4A6D-963C-D5AB2DBDEB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F5F0EF-6D6E-4D14-9064-806C0EC66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8047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Tweedie Distribution and Log Link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47531" y="1825625"/>
                <a:ext cx="10171922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Let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600" dirty="0"/>
                  <a:t> denotes the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sz="2600" dirty="0"/>
                  <a:t> gradient vector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:r>
                  <a:rPr lang="en-US" sz="2600" dirty="0"/>
                  <a:t>Let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𝜕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r>
                  <a:rPr lang="en-US" sz="2600" dirty="0"/>
                  <a:t> denotes the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600" dirty="0"/>
                  <a:t> Hessian matrix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7531" y="1825625"/>
                <a:ext cx="10171922" cy="4351338"/>
              </a:xfrm>
              <a:blipFill>
                <a:blip r:embed="rId2"/>
                <a:stretch>
                  <a:fillRect l="-1078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85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4CA3B-4E2E-43B5-B85D-59DBFAA72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071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MLE – Newton-Raphson Algorithm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 defTabSz="27432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Fix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1&lt;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&lt;2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set initial estimate for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𝛃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call it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=1</m:t>
                    </m:r>
                  </m:oMath>
                </a14:m>
                <a:endParaRPr lang="en-US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27432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Calculate predicted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𝐲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(0)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(0)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defTabSz="27432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𝑣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from 0 to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maxIter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	Calculate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based on the current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	Update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𝛃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𝛃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𝛃</m:t>
                        </m:r>
                      </m:den>
                    </m:f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	Calculate predicted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𝐲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+1)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b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+1)</m:t>
                            </m:r>
                          </m:sup>
                        </m:sSup>
                      </m:e>
                    </m:d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	Find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𝜙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𝜙</m:t>
                            </m:r>
                            <m:r>
                              <a:rPr lang="en-US" b="1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𝐲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𝐗</m:t>
                        </m:r>
                      </m:e>
                    </m:d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lnSpc>
                    <a:spcPct val="110000"/>
                  </a:lnSpc>
                  <a:spcBef>
                    <a:spcPts val="0"/>
                  </a:spcBef>
                  <a:buNone/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	Leave loop 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+1)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𝛃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𝜀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or cannot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86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F9FF9-BF9C-4708-9F83-D7998E76F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1866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Pre-Estimation 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Exponential Dispersion Model assumes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var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Equivalently,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var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However, we cannot use the overall variance and the overall mean because the model says the target’s means depend on the predictors’ values.</a:t>
                </a:r>
              </a:p>
              <a:p>
                <a:r>
                  <a:rPr lang="en-US" dirty="0"/>
                  <a:t>Therefore, we need to calculate the target’s means and the target’s variance in each unique combination of the predictors’ values.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87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C2D01-022D-447C-B288-F7F69BF1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114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Pre-Estimation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b="1" dirty="0">
                    <a:solidFill>
                      <a:schemeClr val="bg1"/>
                    </a:solidFill>
                  </a:rPr>
                  <a:t>and</a:t>
                </a: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239A61D9-B14A-4E92-89AA-E27542816F40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239A61D9-B14A-4E92-89AA-E27542816F40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445755967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88</a:t>
            </a:fld>
            <a:endParaRPr lang="zh-CN" alt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AE446-A091-48FA-A1D4-51DB4F1EE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2190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Post-Estimation 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most used estimator for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in a generalized linear model is the mean deviance estimator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the number of non-aliased parameters in the model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89</a:t>
            </a:fld>
            <a:endParaRPr lang="zh-CN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F7D2F-5E5D-46DC-A61A-87249C2CC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28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Zero-Inflated Negative Binomial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DD8DB-CD49-41F1-B1C4-9F4031211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688" y="1445432"/>
            <a:ext cx="3280985" cy="228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8AF790-E86B-46AD-A0FC-3113D16C2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956" y="1445432"/>
            <a:ext cx="3280985" cy="2286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2DB077-13DB-401E-962B-FE29DC778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986" y="1445432"/>
            <a:ext cx="3280985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AE7BE8-0310-4413-9040-60F9E4D3F4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688" y="3980657"/>
            <a:ext cx="3280985" cy="2286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E9A34B-F397-4456-B383-81EB5BEA7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6956" y="3980657"/>
            <a:ext cx="3280985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2E9533-E085-4D45-A565-F42898654D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8654" y="3980657"/>
            <a:ext cx="3280985" cy="2286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95E74-B95E-4477-BB5C-403994FC3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9827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Auto Claim Amount Example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80C98CD-84F1-4C71-A58E-ED72D96794A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90</a:t>
            </a:fld>
            <a:endParaRPr lang="zh-CN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F0A06D-E5A3-4DE7-BBC6-8771DA5A38C2}"/>
              </a:ext>
            </a:extLst>
          </p:cNvPr>
          <p:cNvSpPr/>
          <p:nvPr/>
        </p:nvSpPr>
        <p:spPr>
          <a:xfrm>
            <a:off x="7496502" y="1388825"/>
            <a:ext cx="3904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6 Train Pure Premium Forward.py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5213E-6DDE-4497-99B5-FBFB20DB9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0864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Total Claim Amount: CLM_AMOUNT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55813"/>
            <a:ext cx="4653326" cy="892660"/>
          </a:xfr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Use observations if EXPOSURE &gt; 0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7,092 observations have zero claims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91</a:t>
            </a:fld>
            <a:endParaRPr lang="zh-CN" alt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1334F2B-16C9-4E4F-A52E-E3A34BFB928E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3164309"/>
          <a:ext cx="4653326" cy="26738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326663">
                  <a:extLst>
                    <a:ext uri="{9D8B030D-6E8A-4147-A177-3AD203B41FA5}">
                      <a16:colId xmlns:a16="http://schemas.microsoft.com/office/drawing/2014/main" val="1440937235"/>
                    </a:ext>
                  </a:extLst>
                </a:gridCol>
                <a:gridCol w="2326663">
                  <a:extLst>
                    <a:ext uri="{9D8B030D-6E8A-4147-A177-3AD203B41FA5}">
                      <a16:colId xmlns:a16="http://schemas.microsoft.com/office/drawing/2014/main" val="3988062031"/>
                    </a:ext>
                  </a:extLst>
                </a:gridCol>
              </a:tblGrid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9,662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104614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Mean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$1,512.28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73256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Standard Deviation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$4,765.22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7678933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676374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First Quartile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198928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Median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$0.00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340521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Third Quartile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$1,133.00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622293"/>
                  </a:ext>
                </a:extLst>
              </a:tr>
              <a:tr h="33422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Maximum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$123,247.00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69711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DD5C3B1-1692-4FDD-A71E-7B497E646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405" y="2055813"/>
            <a:ext cx="5680671" cy="378232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18FF2-0B5E-49EA-8AB8-3BF6D6D80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515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Pre-Estimation of Tweedie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1" dirty="0">
                    <a:solidFill>
                      <a:schemeClr val="bg1"/>
                    </a:solidFill>
                  </a:rPr>
                  <a:t> Parameter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标题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821703" y="1733685"/>
                <a:ext cx="3662726" cy="4205263"/>
              </a:xfr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txBody>
              <a:bodyPr anchor="ctr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483 unique value combinations of predictors that have positive means and variances of CLM_AMOUNT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Regression Line:</a:t>
                </a:r>
                <a:br>
                  <a:rPr lang="en-US" sz="2000" dirty="0"/>
                </a:br>
                <a:r>
                  <a:rPr lang="en-US" sz="2000" dirty="0"/>
                  <a:t>Log(Variance) = 5.5113265 + 1.3865129 * Log(Mean)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endParaRPr lang="en-US" sz="2000" dirty="0"/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Tweedie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= 1.3865129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sz="2000" dirty="0"/>
                  <a:t>Dispersion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2000" dirty="0"/>
                  <a:t> = 247.4791977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21703" y="1733685"/>
                <a:ext cx="3662726" cy="4205263"/>
              </a:xfrm>
              <a:blipFill>
                <a:blip r:embed="rId3"/>
                <a:stretch>
                  <a:fillRect l="-1325" r="-248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92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2D94A-0B0E-42F7-9A5D-B3361FF8A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71" y="1733685"/>
            <a:ext cx="6858000" cy="4205263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1C6CC-3A61-466B-9B6A-FA8499010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9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 Function: GLM4PurePremium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def GLM4PurePremium (X, y, exposure, </a:t>
            </a:r>
            <a:r>
              <a:rPr lang="en-US" sz="1200" dirty="0" err="1">
                <a:latin typeface="Consolas" panose="020B0609020204030204" pitchFamily="49" charset="0"/>
              </a:rPr>
              <a:t>tweedieP</a:t>
            </a:r>
            <a:r>
              <a:rPr lang="en-US" sz="1200" dirty="0">
                <a:latin typeface="Consolas" panose="020B0609020204030204" pitchFamily="49" charset="0"/>
              </a:rPr>
              <a:t> = 1.5, </a:t>
            </a:r>
            <a:r>
              <a:rPr lang="en-US" sz="1200" dirty="0" err="1">
                <a:latin typeface="Consolas" panose="020B0609020204030204" pitchFamily="49" charset="0"/>
              </a:rPr>
              <a:t>maxIter</a:t>
            </a:r>
            <a:r>
              <a:rPr lang="en-US" sz="1200" dirty="0">
                <a:latin typeface="Consolas" panose="020B0609020204030204" pitchFamily="49" charset="0"/>
              </a:rPr>
              <a:t> = 50, </a:t>
            </a:r>
            <a:r>
              <a:rPr lang="en-US" sz="1200" dirty="0" err="1">
                <a:latin typeface="Consolas" panose="020B0609020204030204" pitchFamily="49" charset="0"/>
              </a:rPr>
              <a:t>maxStep</a:t>
            </a:r>
            <a:r>
              <a:rPr lang="en-US" sz="1200" dirty="0">
                <a:latin typeface="Consolas" panose="020B0609020204030204" pitchFamily="49" charset="0"/>
              </a:rPr>
              <a:t> = 5, </a:t>
            </a:r>
            <a:r>
              <a:rPr lang="en-US" sz="1200" dirty="0" err="1">
                <a:latin typeface="Consolas" panose="020B0609020204030204" pitchFamily="49" charset="0"/>
              </a:rPr>
              <a:t>tolLLK</a:t>
            </a:r>
            <a:r>
              <a:rPr lang="en-US" sz="1200" dirty="0">
                <a:latin typeface="Consolas" panose="020B0609020204030204" pitchFamily="49" charset="0"/>
              </a:rPr>
              <a:t> = 1e-3, </a:t>
            </a:r>
            <a:r>
              <a:rPr lang="en-US" sz="1200" dirty="0" err="1">
                <a:latin typeface="Consolas" panose="020B0609020204030204" pitchFamily="49" charset="0"/>
              </a:rPr>
              <a:t>tolBeta</a:t>
            </a:r>
            <a:r>
              <a:rPr lang="en-US" sz="1200" dirty="0">
                <a:latin typeface="Consolas" panose="020B0609020204030204" pitchFamily="49" charset="0"/>
              </a:rPr>
              <a:t> = 1e-10):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nObs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len</a:t>
            </a:r>
            <a:r>
              <a:rPr lang="en-US" sz="1200" dirty="0">
                <a:latin typeface="Consolas" panose="020B0609020204030204" pitchFamily="49" charset="0"/>
              </a:rPr>
              <a:t>(y)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yvec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y.to_numpy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dtype</a:t>
            </a:r>
            <a:r>
              <a:rPr lang="en-US" sz="1200" dirty="0">
                <a:latin typeface="Consolas" panose="020B0609020204030204" pitchFamily="49" charset="0"/>
              </a:rPr>
              <a:t> = float)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ovec</a:t>
            </a:r>
            <a:r>
              <a:rPr lang="en-US" sz="1200" dirty="0">
                <a:latin typeface="Consolas" panose="020B0609020204030204" pitchFamily="49" charset="0"/>
              </a:rPr>
              <a:t> = numpy.log(</a:t>
            </a:r>
            <a:r>
              <a:rPr lang="en-US" sz="1200" dirty="0" err="1">
                <a:latin typeface="Consolas" panose="020B0609020204030204" pitchFamily="49" charset="0"/>
              </a:rPr>
              <a:t>exposure.to_numpy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dtype</a:t>
            </a:r>
            <a:r>
              <a:rPr lang="en-US" sz="1200" dirty="0">
                <a:latin typeface="Consolas" panose="020B0609020204030204" pitchFamily="49" charset="0"/>
              </a:rPr>
              <a:t> = float))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two_p</a:t>
            </a:r>
            <a:r>
              <a:rPr lang="en-US" sz="1200" dirty="0">
                <a:latin typeface="Consolas" panose="020B0609020204030204" pitchFamily="49" charset="0"/>
              </a:rPr>
              <a:t> = 2.0 - </a:t>
            </a:r>
            <a:r>
              <a:rPr lang="en-US" sz="1200" dirty="0" err="1">
                <a:latin typeface="Consolas" panose="020B0609020204030204" pitchFamily="49" charset="0"/>
              </a:rPr>
              <a:t>tweedieP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one_p</a:t>
            </a:r>
            <a:r>
              <a:rPr lang="en-US" sz="1200" dirty="0">
                <a:latin typeface="Consolas" panose="020B0609020204030204" pitchFamily="49" charset="0"/>
              </a:rPr>
              <a:t> = 1.0 - </a:t>
            </a:r>
            <a:r>
              <a:rPr lang="en-US" sz="1200" dirty="0" err="1">
                <a:latin typeface="Consolas" panose="020B0609020204030204" pitchFamily="49" charset="0"/>
              </a:rPr>
              <a:t>tweedieP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ypow21 = </a:t>
            </a:r>
            <a:r>
              <a:rPr lang="en-US" sz="1200" dirty="0" err="1">
                <a:latin typeface="Consolas" panose="020B0609020204030204" pitchFamily="49" charset="0"/>
              </a:rPr>
              <a:t>numpy.power</a:t>
            </a:r>
            <a:r>
              <a:rPr lang="en-US" sz="1200" dirty="0">
                <a:latin typeface="Consolas" panose="020B0609020204030204" pitchFamily="49" charset="0"/>
              </a:rPr>
              <a:t>(y, </a:t>
            </a:r>
            <a:r>
              <a:rPr lang="en-US" sz="1200" dirty="0" err="1">
                <a:latin typeface="Consolas" panose="020B0609020204030204" pitchFamily="49" charset="0"/>
              </a:rPr>
              <a:t>two_p</a:t>
            </a:r>
            <a:r>
              <a:rPr lang="en-US" sz="1200" dirty="0">
                <a:latin typeface="Consolas" panose="020B0609020204030204" pitchFamily="49" charset="0"/>
              </a:rPr>
              <a:t>) / </a:t>
            </a:r>
            <a:r>
              <a:rPr lang="en-US" sz="1200" dirty="0" err="1">
                <a:latin typeface="Consolas" panose="020B0609020204030204" pitchFamily="49" charset="0"/>
              </a:rPr>
              <a:t>two_p</a:t>
            </a:r>
            <a:r>
              <a:rPr lang="en-US" sz="1200" dirty="0">
                <a:latin typeface="Consolas" panose="020B0609020204030204" pitchFamily="49" charset="0"/>
              </a:rPr>
              <a:t> / </a:t>
            </a:r>
            <a:r>
              <a:rPr lang="en-US" sz="1200" dirty="0" err="1">
                <a:latin typeface="Consolas" panose="020B0609020204030204" pitchFamily="49" charset="0"/>
              </a:rPr>
              <a:t>one_p</a:t>
            </a:r>
            <a:r>
              <a:rPr lang="en-US" sz="12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# Generate the design matrix with the Intercept term as the first column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if X is not None: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Xp1 = </a:t>
            </a:r>
            <a:r>
              <a:rPr lang="en-US" sz="1200" dirty="0" err="1">
                <a:latin typeface="Consolas" panose="020B0609020204030204" pitchFamily="49" charset="0"/>
              </a:rPr>
              <a:t>X.copy</a:t>
            </a:r>
            <a:r>
              <a:rPr lang="en-US" sz="1200" dirty="0">
                <a:latin typeface="Consolas" panose="020B060902020403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Xp1.insert(0, '_Intercept', 1.0)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Xp1 = </a:t>
            </a:r>
            <a:r>
              <a:rPr lang="en-US" sz="1200" dirty="0" err="1">
                <a:latin typeface="Consolas" panose="020B0609020204030204" pitchFamily="49" charset="0"/>
              </a:rPr>
              <a:t>pandas.DataFrame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numpy.full</a:t>
            </a:r>
            <a:r>
              <a:rPr lang="en-US" sz="1200" dirty="0">
                <a:latin typeface="Consolas" panose="020B0609020204030204" pitchFamily="49" charset="0"/>
              </a:rPr>
              <a:t>((nObs,1), 1.0), columns = ['_Intercept'] 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pDim</a:t>
            </a:r>
            <a:r>
              <a:rPr lang="en-US" sz="1200" dirty="0">
                <a:latin typeface="Consolas" panose="020B0609020204030204" pitchFamily="49" charset="0"/>
              </a:rPr>
              <a:t> = Xp1.shape[1]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designX</a:t>
            </a:r>
            <a:r>
              <a:rPr lang="en-US" sz="1200" dirty="0">
                <a:latin typeface="Consolas" panose="020B0609020204030204" pitchFamily="49" charset="0"/>
              </a:rPr>
              <a:t> = Xp1.values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designXT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numpy.transpose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designX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# Find the non-aliased columns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inputM</a:t>
            </a:r>
            <a:r>
              <a:rPr lang="en-US" sz="1200" dirty="0">
                <a:latin typeface="Consolas" panose="020B0609020204030204" pitchFamily="49" charset="0"/>
              </a:rPr>
              <a:t> = numpy.dot(</a:t>
            </a:r>
            <a:r>
              <a:rPr lang="en-US" sz="1200" dirty="0" err="1">
                <a:latin typeface="Consolas" panose="020B0609020204030204" pitchFamily="49" charset="0"/>
              </a:rPr>
              <a:t>designXT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designX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outputM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aliasParam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nonAliasParam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SWEEPOperator</a:t>
            </a:r>
            <a:r>
              <a:rPr lang="en-US" sz="1200" dirty="0">
                <a:latin typeface="Consolas" panose="020B0609020204030204" pitchFamily="49" charset="0"/>
              </a:rPr>
              <a:t> (</a:t>
            </a:r>
            <a:r>
              <a:rPr lang="en-US" sz="1200" dirty="0" err="1">
                <a:latin typeface="Consolas" panose="020B0609020204030204" pitchFamily="49" charset="0"/>
              </a:rPr>
              <a:t>pDim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inputM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tol</a:t>
            </a:r>
            <a:r>
              <a:rPr lang="en-US" sz="1200" dirty="0">
                <a:latin typeface="Consolas" panose="020B0609020204030204" pitchFamily="49" charset="0"/>
              </a:rPr>
              <a:t> = 1e-10)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93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C0798-B584-4E92-8AF9-7ADFAB93F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931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 Function: GLM4PurePremium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# Make all objects as numpy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designX</a:t>
            </a:r>
            <a:r>
              <a:rPr lang="en-US" sz="1200" dirty="0">
                <a:latin typeface="Consolas" panose="020B0609020204030204" pitchFamily="49" charset="0"/>
              </a:rPr>
              <a:t> = Xp1.values[:,</a:t>
            </a:r>
            <a:r>
              <a:rPr lang="en-US" sz="1200" dirty="0" err="1">
                <a:latin typeface="Consolas" panose="020B0609020204030204" pitchFamily="49" charset="0"/>
              </a:rPr>
              <a:t>nonAliasParam</a:t>
            </a:r>
            <a:r>
              <a:rPr lang="en-US" sz="1200" dirty="0"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designXT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numpy.transpose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designX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# Initialize beta array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beta = </a:t>
            </a:r>
            <a:r>
              <a:rPr lang="en-US" sz="1200" dirty="0" err="1">
                <a:latin typeface="Consolas" panose="020B0609020204030204" pitchFamily="49" charset="0"/>
              </a:rPr>
              <a:t>numpy.zeros</a:t>
            </a:r>
            <a:r>
              <a:rPr lang="en-US" sz="1200" dirty="0">
                <a:latin typeface="Consolas" panose="020B0609020204030204" pitchFamily="49" charset="0"/>
              </a:rPr>
              <a:t>((</a:t>
            </a:r>
            <a:r>
              <a:rPr lang="en-US" sz="1200" dirty="0" err="1">
                <a:latin typeface="Consolas" panose="020B0609020204030204" pitchFamily="49" charset="0"/>
              </a:rPr>
              <a:t>len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nonAliasParam</a:t>
            </a:r>
            <a:r>
              <a:rPr lang="en-US" sz="1200" dirty="0">
                <a:latin typeface="Consolas" panose="020B0609020204030204" pitchFamily="49" charset="0"/>
              </a:rPr>
              <a:t>)))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beta[0] = numpy.log(</a:t>
            </a:r>
            <a:r>
              <a:rPr lang="en-US" sz="1200" dirty="0" err="1">
                <a:latin typeface="Consolas" panose="020B0609020204030204" pitchFamily="49" charset="0"/>
              </a:rPr>
              <a:t>numpy.mean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yvec</a:t>
            </a:r>
            <a:r>
              <a:rPr lang="en-US" sz="12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nu = </a:t>
            </a:r>
            <a:r>
              <a:rPr lang="en-US" sz="1200" dirty="0" err="1">
                <a:latin typeface="Consolas" panose="020B0609020204030204" pitchFamily="49" charset="0"/>
              </a:rPr>
              <a:t>ovec</a:t>
            </a:r>
            <a:r>
              <a:rPr lang="en-US" sz="1200" dirty="0">
                <a:latin typeface="Consolas" panose="020B0609020204030204" pitchFamily="49" charset="0"/>
              </a:rPr>
              <a:t> + designX.dot(beta)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y_pred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numpy.exp</a:t>
            </a:r>
            <a:r>
              <a:rPr lang="en-US" sz="1200" dirty="0">
                <a:latin typeface="Consolas" panose="020B0609020204030204" pitchFamily="49" charset="0"/>
              </a:rPr>
              <a:t>(nu)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powvec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numpy.power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y_pred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one_p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devvec</a:t>
            </a:r>
            <a:r>
              <a:rPr lang="en-US" sz="1200" dirty="0">
                <a:latin typeface="Consolas" panose="020B0609020204030204" pitchFamily="49" charset="0"/>
              </a:rPr>
              <a:t> = (ypow21 - </a:t>
            </a:r>
            <a:r>
              <a:rPr lang="en-US" sz="1200" dirty="0" err="1">
                <a:latin typeface="Consolas" panose="020B0609020204030204" pitchFamily="49" charset="0"/>
              </a:rPr>
              <a:t>yvec</a:t>
            </a:r>
            <a:r>
              <a:rPr lang="en-US" sz="1200" dirty="0">
                <a:latin typeface="Consolas" panose="020B0609020204030204" pitchFamily="49" charset="0"/>
              </a:rPr>
              <a:t> * </a:t>
            </a:r>
            <a:r>
              <a:rPr lang="en-US" sz="1200" dirty="0" err="1">
                <a:latin typeface="Consolas" panose="020B0609020204030204" pitchFamily="49" charset="0"/>
              </a:rPr>
              <a:t>powvec</a:t>
            </a:r>
            <a:r>
              <a:rPr lang="en-US" sz="1200" dirty="0">
                <a:latin typeface="Consolas" panose="020B0609020204030204" pitchFamily="49" charset="0"/>
              </a:rPr>
              <a:t> / </a:t>
            </a:r>
            <a:r>
              <a:rPr lang="en-US" sz="1200" dirty="0" err="1">
                <a:latin typeface="Consolas" panose="020B0609020204030204" pitchFamily="49" charset="0"/>
              </a:rPr>
              <a:t>one_p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 err="1">
                <a:latin typeface="Consolas" panose="020B0609020204030204" pitchFamily="49" charset="0"/>
              </a:rPr>
              <a:t>y_pred</a:t>
            </a:r>
            <a:r>
              <a:rPr lang="en-US" sz="1200" dirty="0">
                <a:latin typeface="Consolas" panose="020B0609020204030204" pitchFamily="49" charset="0"/>
              </a:rPr>
              <a:t> * </a:t>
            </a:r>
            <a:r>
              <a:rPr lang="en-US" sz="1200" dirty="0" err="1">
                <a:latin typeface="Consolas" panose="020B0609020204030204" pitchFamily="49" charset="0"/>
              </a:rPr>
              <a:t>powvec</a:t>
            </a:r>
            <a:r>
              <a:rPr lang="en-US" sz="1200" dirty="0">
                <a:latin typeface="Consolas" panose="020B0609020204030204" pitchFamily="49" charset="0"/>
              </a:rPr>
              <a:t> / </a:t>
            </a:r>
            <a:r>
              <a:rPr lang="en-US" sz="1200" dirty="0" err="1">
                <a:latin typeface="Consolas" panose="020B0609020204030204" pitchFamily="49" charset="0"/>
              </a:rPr>
              <a:t>two_p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qllk</a:t>
            </a:r>
            <a:r>
              <a:rPr lang="en-US" sz="1200" dirty="0">
                <a:latin typeface="Consolas" panose="020B0609020204030204" pitchFamily="49" charset="0"/>
              </a:rPr>
              <a:t> = - </a:t>
            </a:r>
            <a:r>
              <a:rPr lang="en-US" sz="1200" dirty="0" err="1">
                <a:latin typeface="Consolas" panose="020B0609020204030204" pitchFamily="49" charset="0"/>
              </a:rPr>
              <a:t>numpy.sum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devvec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# Prepare the iteration history table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itList</a:t>
            </a:r>
            <a:r>
              <a:rPr lang="en-US" sz="1200" dirty="0">
                <a:latin typeface="Consolas" panose="020B0609020204030204" pitchFamily="49" charset="0"/>
              </a:rPr>
              <a:t> = [0, </a:t>
            </a:r>
            <a:r>
              <a:rPr lang="en-US" sz="1200" dirty="0" err="1">
                <a:latin typeface="Consolas" panose="020B0609020204030204" pitchFamily="49" charset="0"/>
              </a:rPr>
              <a:t>qllk</a:t>
            </a:r>
            <a:r>
              <a:rPr lang="en-US" sz="1200" dirty="0"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for b in beta: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itList.append</a:t>
            </a:r>
            <a:r>
              <a:rPr lang="en-US" sz="1200" dirty="0">
                <a:latin typeface="Consolas" panose="020B0609020204030204" pitchFamily="49" charset="0"/>
              </a:rPr>
              <a:t>(b)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iterTable</a:t>
            </a:r>
            <a:r>
              <a:rPr lang="en-US" sz="1200" dirty="0">
                <a:latin typeface="Consolas" panose="020B0609020204030204" pitchFamily="49" charset="0"/>
              </a:rPr>
              <a:t> = [</a:t>
            </a:r>
            <a:r>
              <a:rPr lang="en-US" sz="1200" dirty="0" err="1">
                <a:latin typeface="Consolas" panose="020B0609020204030204" pitchFamily="49" charset="0"/>
              </a:rPr>
              <a:t>itList</a:t>
            </a:r>
            <a:r>
              <a:rPr lang="en-US" sz="1200" dirty="0"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100" dirty="0">
              <a:latin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94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34B29-716B-4A2D-B702-98BEECD20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6830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 Function: GLM4PurePremium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for it in range(</a:t>
            </a:r>
            <a:r>
              <a:rPr lang="en-US" sz="1200" dirty="0" err="1">
                <a:latin typeface="Consolas" panose="020B0609020204030204" pitchFamily="49" charset="0"/>
              </a:rPr>
              <a:t>maxIter</a:t>
            </a:r>
            <a:r>
              <a:rPr lang="en-US" sz="12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rvec</a:t>
            </a:r>
            <a:r>
              <a:rPr lang="en-US" sz="1200" dirty="0">
                <a:latin typeface="Consolas" panose="020B0609020204030204" pitchFamily="49" charset="0"/>
              </a:rPr>
              <a:t> = (</a:t>
            </a:r>
            <a:r>
              <a:rPr lang="en-US" sz="1200" dirty="0" err="1">
                <a:latin typeface="Consolas" panose="020B0609020204030204" pitchFamily="49" charset="0"/>
              </a:rPr>
              <a:t>y_pred</a:t>
            </a:r>
            <a:r>
              <a:rPr lang="en-US" sz="1200" dirty="0">
                <a:latin typeface="Consolas" panose="020B0609020204030204" pitchFamily="49" charset="0"/>
              </a:rPr>
              <a:t> - </a:t>
            </a:r>
            <a:r>
              <a:rPr lang="en-US" sz="1200" dirty="0" err="1">
                <a:latin typeface="Consolas" panose="020B0609020204030204" pitchFamily="49" charset="0"/>
              </a:rPr>
              <a:t>yvec</a:t>
            </a:r>
            <a:r>
              <a:rPr lang="en-US" sz="1200" dirty="0">
                <a:latin typeface="Consolas" panose="020B0609020204030204" pitchFamily="49" charset="0"/>
              </a:rPr>
              <a:t>) * </a:t>
            </a:r>
            <a:r>
              <a:rPr lang="en-US" sz="1200" dirty="0" err="1">
                <a:latin typeface="Consolas" panose="020B0609020204030204" pitchFamily="49" charset="0"/>
              </a:rPr>
              <a:t>powvec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gradient = 2.0 * numpy.dot(</a:t>
            </a:r>
            <a:r>
              <a:rPr lang="en-US" sz="1200" dirty="0" err="1">
                <a:latin typeface="Consolas" panose="020B0609020204030204" pitchFamily="49" charset="0"/>
              </a:rPr>
              <a:t>designXT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rvec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svec</a:t>
            </a:r>
            <a:r>
              <a:rPr lang="en-US" sz="1200" dirty="0">
                <a:latin typeface="Consolas" panose="020B0609020204030204" pitchFamily="49" charset="0"/>
              </a:rPr>
              <a:t> = (</a:t>
            </a:r>
            <a:r>
              <a:rPr lang="en-US" sz="1200" dirty="0" err="1">
                <a:latin typeface="Consolas" panose="020B0609020204030204" pitchFamily="49" charset="0"/>
              </a:rPr>
              <a:t>two_p</a:t>
            </a:r>
            <a:r>
              <a:rPr lang="en-US" sz="1200" dirty="0">
                <a:latin typeface="Consolas" panose="020B0609020204030204" pitchFamily="49" charset="0"/>
              </a:rPr>
              <a:t> * </a:t>
            </a:r>
            <a:r>
              <a:rPr lang="en-US" sz="1200" dirty="0" err="1">
                <a:latin typeface="Consolas" panose="020B0609020204030204" pitchFamily="49" charset="0"/>
              </a:rPr>
              <a:t>y_pred</a:t>
            </a:r>
            <a:r>
              <a:rPr lang="en-US" sz="1200" dirty="0">
                <a:latin typeface="Consolas" panose="020B0609020204030204" pitchFamily="49" charset="0"/>
              </a:rPr>
              <a:t> - </a:t>
            </a:r>
            <a:r>
              <a:rPr lang="en-US" sz="1200" dirty="0" err="1">
                <a:latin typeface="Consolas" panose="020B0609020204030204" pitchFamily="49" charset="0"/>
              </a:rPr>
              <a:t>one_p</a:t>
            </a:r>
            <a:r>
              <a:rPr lang="en-US" sz="1200" dirty="0">
                <a:latin typeface="Consolas" panose="020B0609020204030204" pitchFamily="49" charset="0"/>
              </a:rPr>
              <a:t> * </a:t>
            </a:r>
            <a:r>
              <a:rPr lang="en-US" sz="1200" dirty="0" err="1">
                <a:latin typeface="Consolas" panose="020B0609020204030204" pitchFamily="49" charset="0"/>
              </a:rPr>
              <a:t>yvec</a:t>
            </a:r>
            <a:r>
              <a:rPr lang="en-US" sz="1200" dirty="0">
                <a:latin typeface="Consolas" panose="020B0609020204030204" pitchFamily="49" charset="0"/>
              </a:rPr>
              <a:t>) * </a:t>
            </a:r>
            <a:r>
              <a:rPr lang="en-US" sz="1200" dirty="0" err="1">
                <a:latin typeface="Consolas" panose="020B0609020204030204" pitchFamily="49" charset="0"/>
              </a:rPr>
              <a:t>powvec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hessian = 2.0 * numpy.dot(</a:t>
            </a:r>
            <a:r>
              <a:rPr lang="en-US" sz="1200" dirty="0" err="1">
                <a:latin typeface="Consolas" panose="020B0609020204030204" pitchFamily="49" charset="0"/>
              </a:rPr>
              <a:t>designXT</a:t>
            </a:r>
            <a:r>
              <a:rPr lang="en-US" sz="1200" dirty="0">
                <a:latin typeface="Consolas" panose="020B0609020204030204" pitchFamily="49" charset="0"/>
              </a:rPr>
              <a:t>, (</a:t>
            </a:r>
            <a:r>
              <a:rPr lang="en-US" sz="1200" dirty="0" err="1">
                <a:latin typeface="Consolas" panose="020B0609020204030204" pitchFamily="49" charset="0"/>
              </a:rPr>
              <a:t>svec.reshape</a:t>
            </a:r>
            <a:r>
              <a:rPr lang="en-US" sz="1200" dirty="0">
                <a:latin typeface="Consolas" panose="020B0609020204030204" pitchFamily="49" charset="0"/>
              </a:rPr>
              <a:t>((nObs,1)) * </a:t>
            </a:r>
            <a:r>
              <a:rPr lang="en-US" sz="1200" dirty="0" err="1">
                <a:latin typeface="Consolas" panose="020B0609020204030204" pitchFamily="49" charset="0"/>
              </a:rPr>
              <a:t>designX</a:t>
            </a:r>
            <a:r>
              <a:rPr lang="en-US" sz="12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delta = </a:t>
            </a:r>
            <a:r>
              <a:rPr lang="en-US" sz="1200" dirty="0" err="1">
                <a:latin typeface="Consolas" panose="020B0609020204030204" pitchFamily="49" charset="0"/>
              </a:rPr>
              <a:t>numpy.linalg.solve</a:t>
            </a:r>
            <a:r>
              <a:rPr lang="en-US" sz="1200" dirty="0">
                <a:latin typeface="Consolas" panose="020B0609020204030204" pitchFamily="49" charset="0"/>
              </a:rPr>
              <a:t>(hessian, gradient)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step = 1.0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for </a:t>
            </a:r>
            <a:r>
              <a:rPr lang="en-US" sz="1200" dirty="0" err="1">
                <a:latin typeface="Consolas" panose="020B0609020204030204" pitchFamily="49" charset="0"/>
              </a:rPr>
              <a:t>iStep</a:t>
            </a:r>
            <a:r>
              <a:rPr lang="en-US" sz="1200" dirty="0">
                <a:latin typeface="Consolas" panose="020B0609020204030204" pitchFamily="49" charset="0"/>
              </a:rPr>
              <a:t> in range(</a:t>
            </a:r>
            <a:r>
              <a:rPr lang="en-US" sz="1200" dirty="0" err="1">
                <a:latin typeface="Consolas" panose="020B0609020204030204" pitchFamily="49" charset="0"/>
              </a:rPr>
              <a:t>maxStep</a:t>
            </a:r>
            <a:r>
              <a:rPr lang="en-US" sz="12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dirty="0" err="1">
                <a:latin typeface="Consolas" panose="020B0609020204030204" pitchFamily="49" charset="0"/>
              </a:rPr>
              <a:t>beta_next</a:t>
            </a:r>
            <a:r>
              <a:rPr lang="en-US" sz="1200" dirty="0">
                <a:latin typeface="Consolas" panose="020B0609020204030204" pitchFamily="49" charset="0"/>
              </a:rPr>
              <a:t> = beta - step * delta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dirty="0" err="1">
                <a:latin typeface="Consolas" panose="020B0609020204030204" pitchFamily="49" charset="0"/>
              </a:rPr>
              <a:t>nu_next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ovec</a:t>
            </a:r>
            <a:r>
              <a:rPr lang="en-US" sz="1200" dirty="0">
                <a:latin typeface="Consolas" panose="020B0609020204030204" pitchFamily="49" charset="0"/>
              </a:rPr>
              <a:t> + numpy.dot(</a:t>
            </a:r>
            <a:r>
              <a:rPr lang="en-US" sz="1200" dirty="0" err="1">
                <a:latin typeface="Consolas" panose="020B0609020204030204" pitchFamily="49" charset="0"/>
              </a:rPr>
              <a:t>designX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beta_next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dirty="0" err="1">
                <a:latin typeface="Consolas" panose="020B0609020204030204" pitchFamily="49" charset="0"/>
              </a:rPr>
              <a:t>y_pred_next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numpy.exp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nu_next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dirty="0" err="1">
                <a:latin typeface="Consolas" panose="020B0609020204030204" pitchFamily="49" charset="0"/>
              </a:rPr>
              <a:t>powvec_next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numpy.power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y_pred_next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one_p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dirty="0" err="1">
                <a:latin typeface="Consolas" panose="020B0609020204030204" pitchFamily="49" charset="0"/>
              </a:rPr>
              <a:t>devvec</a:t>
            </a:r>
            <a:r>
              <a:rPr lang="en-US" sz="1200" dirty="0">
                <a:latin typeface="Consolas" panose="020B0609020204030204" pitchFamily="49" charset="0"/>
              </a:rPr>
              <a:t> = (ypow21 - </a:t>
            </a:r>
            <a:r>
              <a:rPr lang="en-US" sz="1200" dirty="0" err="1">
                <a:latin typeface="Consolas" panose="020B0609020204030204" pitchFamily="49" charset="0"/>
              </a:rPr>
              <a:t>yvec</a:t>
            </a:r>
            <a:r>
              <a:rPr lang="en-US" sz="1200" dirty="0">
                <a:latin typeface="Consolas" panose="020B0609020204030204" pitchFamily="49" charset="0"/>
              </a:rPr>
              <a:t> * </a:t>
            </a:r>
            <a:r>
              <a:rPr lang="en-US" sz="1200" dirty="0" err="1">
                <a:latin typeface="Consolas" panose="020B0609020204030204" pitchFamily="49" charset="0"/>
              </a:rPr>
              <a:t>powvec_next</a:t>
            </a:r>
            <a:r>
              <a:rPr lang="en-US" sz="1200" dirty="0">
                <a:latin typeface="Consolas" panose="020B0609020204030204" pitchFamily="49" charset="0"/>
              </a:rPr>
              <a:t> / </a:t>
            </a:r>
            <a:r>
              <a:rPr lang="en-US" sz="1200" dirty="0" err="1">
                <a:latin typeface="Consolas" panose="020B0609020204030204" pitchFamily="49" charset="0"/>
              </a:rPr>
              <a:t>one_p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 err="1">
                <a:latin typeface="Consolas" panose="020B0609020204030204" pitchFamily="49" charset="0"/>
              </a:rPr>
              <a:t>y_pred_next</a:t>
            </a:r>
            <a:r>
              <a:rPr lang="en-US" sz="1200" dirty="0">
                <a:latin typeface="Consolas" panose="020B0609020204030204" pitchFamily="49" charset="0"/>
              </a:rPr>
              <a:t> * </a:t>
            </a:r>
            <a:r>
              <a:rPr lang="en-US" sz="1200" dirty="0" err="1">
                <a:latin typeface="Consolas" panose="020B0609020204030204" pitchFamily="49" charset="0"/>
              </a:rPr>
              <a:t>powvec_next</a:t>
            </a:r>
            <a:r>
              <a:rPr lang="en-US" sz="1200" dirty="0">
                <a:latin typeface="Consolas" panose="020B0609020204030204" pitchFamily="49" charset="0"/>
              </a:rPr>
              <a:t> / </a:t>
            </a:r>
            <a:r>
              <a:rPr lang="en-US" sz="1200" dirty="0" err="1">
                <a:latin typeface="Consolas" panose="020B0609020204030204" pitchFamily="49" charset="0"/>
              </a:rPr>
              <a:t>two_p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dirty="0" err="1">
                <a:latin typeface="Consolas" panose="020B0609020204030204" pitchFamily="49" charset="0"/>
              </a:rPr>
              <a:t>qllk_next</a:t>
            </a:r>
            <a:r>
              <a:rPr lang="en-US" sz="1200" dirty="0">
                <a:latin typeface="Consolas" panose="020B0609020204030204" pitchFamily="49" charset="0"/>
              </a:rPr>
              <a:t> = - </a:t>
            </a:r>
            <a:r>
              <a:rPr lang="en-US" sz="1200" dirty="0" err="1">
                <a:latin typeface="Consolas" panose="020B0609020204030204" pitchFamily="49" charset="0"/>
              </a:rPr>
              <a:t>numpy.sum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devvec</a:t>
            </a:r>
            <a:r>
              <a:rPr lang="en-US" sz="1200" dirty="0">
                <a:latin typeface="Consolas" panose="020B0609020204030204" pitchFamily="49" charset="0"/>
              </a:rPr>
              <a:t>)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if ((</a:t>
            </a:r>
            <a:r>
              <a:rPr lang="en-US" sz="1200" dirty="0" err="1">
                <a:latin typeface="Consolas" panose="020B0609020204030204" pitchFamily="49" charset="0"/>
              </a:rPr>
              <a:t>qllk_next</a:t>
            </a:r>
            <a:r>
              <a:rPr lang="en-US" sz="1200" dirty="0">
                <a:latin typeface="Consolas" panose="020B0609020204030204" pitchFamily="49" charset="0"/>
              </a:rPr>
              <a:t> - </a:t>
            </a:r>
            <a:r>
              <a:rPr lang="en-US" sz="1200" dirty="0" err="1">
                <a:latin typeface="Consolas" panose="020B0609020204030204" pitchFamily="49" charset="0"/>
              </a:rPr>
              <a:t>qllk</a:t>
            </a:r>
            <a:r>
              <a:rPr lang="en-US" sz="1200" dirty="0">
                <a:latin typeface="Consolas" panose="020B0609020204030204" pitchFamily="49" charset="0"/>
              </a:rPr>
              <a:t>) &gt; - </a:t>
            </a:r>
            <a:r>
              <a:rPr lang="en-US" sz="1200" dirty="0" err="1">
                <a:latin typeface="Consolas" panose="020B0609020204030204" pitchFamily="49" charset="0"/>
              </a:rPr>
              <a:t>tolLLK</a:t>
            </a:r>
            <a:r>
              <a:rPr lang="en-US" sz="12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break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else: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   step = 0.5 * step</a:t>
            </a:r>
            <a:endParaRPr lang="en-US" sz="1100" dirty="0">
              <a:latin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95</a:t>
            </a:fld>
            <a:endParaRPr lang="zh-CN" altLang="en-US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BA205074-E8FE-4730-BEF8-5BD1B38FD012}"/>
              </a:ext>
            </a:extLst>
          </p:cNvPr>
          <p:cNvSpPr/>
          <p:nvPr/>
        </p:nvSpPr>
        <p:spPr>
          <a:xfrm>
            <a:off x="8546842" y="4745767"/>
            <a:ext cx="3480318" cy="1520890"/>
          </a:xfrm>
          <a:prstGeom prst="wedgeEllipseCallout">
            <a:avLst>
              <a:gd name="adj1" fmla="val -170061"/>
              <a:gd name="adj2" fmla="val -44862"/>
            </a:avLst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Watch Out!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</a:rPr>
              <a:t>qLLK</a:t>
            </a:r>
            <a:r>
              <a:rPr lang="en-US" b="1" dirty="0">
                <a:solidFill>
                  <a:schemeClr val="bg1"/>
                </a:solidFill>
              </a:rPr>
              <a:t> is not scaled by Phi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4482A5D-AA43-4E23-A7FF-C3DB8026AEFD}"/>
                  </a:ext>
                </a:extLst>
              </p:cNvPr>
              <p:cNvSpPr/>
              <p:nvPr/>
            </p:nvSpPr>
            <p:spPr>
              <a:xfrm>
                <a:off x="6578647" y="3337981"/>
                <a:ext cx="477515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𝑖𝑟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4482A5D-AA43-4E23-A7FF-C3DB8026AE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8647" y="3337981"/>
                <a:ext cx="4775153" cy="848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FB33BF-9B79-46A7-ABFC-48A6EB124EB2}"/>
                  </a:ext>
                </a:extLst>
              </p:cNvPr>
              <p:cNvSpPr/>
              <p:nvPr/>
            </p:nvSpPr>
            <p:spPr>
              <a:xfrm>
                <a:off x="8285583" y="1825625"/>
                <a:ext cx="3247053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5FB33BF-9B79-46A7-ABFC-48A6EB124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583" y="1825625"/>
                <a:ext cx="3247053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360DE2-38D8-4890-A32C-ECE09A8AD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3353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Python Function: GLM4PurePremium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solidFill>
            <a:schemeClr val="accent2">
              <a:lumMod val="20000"/>
              <a:lumOff val="80000"/>
            </a:schemeClr>
          </a:solidFill>
        </p:spPr>
        <p:txBody>
          <a:bodyPr anchor="ctr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diffBeta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beta_next</a:t>
            </a:r>
            <a:r>
              <a:rPr lang="en-US" sz="1200" dirty="0">
                <a:latin typeface="Consolas" panose="020B0609020204030204" pitchFamily="49" charset="0"/>
              </a:rPr>
              <a:t> - beta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qllk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qllk_next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beta = </a:t>
            </a:r>
            <a:r>
              <a:rPr lang="en-US" sz="1200" dirty="0" err="1">
                <a:latin typeface="Consolas" panose="020B0609020204030204" pitchFamily="49" charset="0"/>
              </a:rPr>
              <a:t>beta_next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powvec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powvec_next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y_pred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y_pred_next</a:t>
            </a: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itList</a:t>
            </a:r>
            <a:r>
              <a:rPr lang="en-US" sz="1200" dirty="0">
                <a:latin typeface="Consolas" panose="020B0609020204030204" pitchFamily="49" charset="0"/>
              </a:rPr>
              <a:t> = [it+1, </a:t>
            </a:r>
            <a:r>
              <a:rPr lang="en-US" sz="1200" dirty="0" err="1">
                <a:latin typeface="Consolas" panose="020B0609020204030204" pitchFamily="49" charset="0"/>
              </a:rPr>
              <a:t>qllk</a:t>
            </a:r>
            <a:r>
              <a:rPr lang="en-US" sz="1200" dirty="0">
                <a:latin typeface="Consolas" panose="020B0609020204030204" pitchFamily="49" charset="0"/>
              </a:rPr>
              <a:t>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for b in beta: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</a:t>
            </a:r>
            <a:r>
              <a:rPr lang="en-US" sz="1200" dirty="0" err="1">
                <a:latin typeface="Consolas" panose="020B0609020204030204" pitchFamily="49" charset="0"/>
              </a:rPr>
              <a:t>itList.append</a:t>
            </a:r>
            <a:r>
              <a:rPr lang="en-US" sz="1200" dirty="0">
                <a:latin typeface="Consolas" panose="020B0609020204030204" pitchFamily="49" charset="0"/>
              </a:rPr>
              <a:t>(b)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latin typeface="Consolas" panose="020B0609020204030204" pitchFamily="49" charset="0"/>
              </a:rPr>
              <a:t>iterTable.append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itList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if (</a:t>
            </a:r>
            <a:r>
              <a:rPr lang="en-US" sz="1200" dirty="0" err="1">
                <a:latin typeface="Consolas" panose="020B0609020204030204" pitchFamily="49" charset="0"/>
              </a:rPr>
              <a:t>numpy.linalg.norm</a:t>
            </a:r>
            <a:r>
              <a:rPr lang="en-US" sz="1200" dirty="0">
                <a:latin typeface="Consolas" panose="020B0609020204030204" pitchFamily="49" charset="0"/>
              </a:rPr>
              <a:t>(</a:t>
            </a:r>
            <a:r>
              <a:rPr lang="en-US" sz="1200" dirty="0" err="1">
                <a:latin typeface="Consolas" panose="020B0609020204030204" pitchFamily="49" charset="0"/>
              </a:rPr>
              <a:t>diffBeta</a:t>
            </a:r>
            <a:r>
              <a:rPr lang="en-US" sz="1200" dirty="0">
                <a:latin typeface="Consolas" panose="020B0609020204030204" pitchFamily="49" charset="0"/>
              </a:rPr>
              <a:t>) &lt; </a:t>
            </a:r>
            <a:r>
              <a:rPr lang="en-US" sz="1200" dirty="0" err="1">
                <a:latin typeface="Consolas" panose="020B0609020204030204" pitchFamily="49" charset="0"/>
              </a:rPr>
              <a:t>tolBeta</a:t>
            </a:r>
            <a:r>
              <a:rPr lang="en-US" sz="1200" dirty="0">
                <a:latin typeface="Consolas" panose="020B0609020204030204" pitchFamily="49" charset="0"/>
              </a:rPr>
              <a:t>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      break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svec</a:t>
            </a:r>
            <a:r>
              <a:rPr lang="en-US" sz="1200" dirty="0">
                <a:latin typeface="Consolas" panose="020B0609020204030204" pitchFamily="49" charset="0"/>
              </a:rPr>
              <a:t> = ((</a:t>
            </a:r>
            <a:r>
              <a:rPr lang="en-US" sz="1200" dirty="0" err="1">
                <a:latin typeface="Consolas" panose="020B0609020204030204" pitchFamily="49" charset="0"/>
              </a:rPr>
              <a:t>two_p</a:t>
            </a:r>
            <a:r>
              <a:rPr lang="en-US" sz="1200" dirty="0">
                <a:latin typeface="Consolas" panose="020B0609020204030204" pitchFamily="49" charset="0"/>
              </a:rPr>
              <a:t> * </a:t>
            </a:r>
            <a:r>
              <a:rPr lang="en-US" sz="1200" dirty="0" err="1">
                <a:latin typeface="Consolas" panose="020B0609020204030204" pitchFamily="49" charset="0"/>
              </a:rPr>
              <a:t>y_pred</a:t>
            </a:r>
            <a:r>
              <a:rPr lang="en-US" sz="1200" dirty="0">
                <a:latin typeface="Consolas" panose="020B0609020204030204" pitchFamily="49" charset="0"/>
              </a:rPr>
              <a:t> - </a:t>
            </a:r>
            <a:r>
              <a:rPr lang="en-US" sz="1200" dirty="0" err="1">
                <a:latin typeface="Consolas" panose="020B0609020204030204" pitchFamily="49" charset="0"/>
              </a:rPr>
              <a:t>one_p</a:t>
            </a:r>
            <a:r>
              <a:rPr lang="en-US" sz="1200" dirty="0">
                <a:latin typeface="Consolas" panose="020B0609020204030204" pitchFamily="49" charset="0"/>
              </a:rPr>
              <a:t> * </a:t>
            </a:r>
            <a:r>
              <a:rPr lang="en-US" sz="1200" dirty="0" err="1">
                <a:latin typeface="Consolas" panose="020B0609020204030204" pitchFamily="49" charset="0"/>
              </a:rPr>
              <a:t>yvec</a:t>
            </a:r>
            <a:r>
              <a:rPr lang="en-US" sz="1200" dirty="0">
                <a:latin typeface="Consolas" panose="020B0609020204030204" pitchFamily="49" charset="0"/>
              </a:rPr>
              <a:t>) * </a:t>
            </a:r>
            <a:r>
              <a:rPr lang="en-US" sz="1200" dirty="0" err="1">
                <a:latin typeface="Consolas" panose="020B0609020204030204" pitchFamily="49" charset="0"/>
              </a:rPr>
              <a:t>powvec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hessian = 2.0 * numpy.dot(</a:t>
            </a:r>
            <a:r>
              <a:rPr lang="en-US" sz="1200" dirty="0" err="1">
                <a:latin typeface="Consolas" panose="020B0609020204030204" pitchFamily="49" charset="0"/>
              </a:rPr>
              <a:t>designXT</a:t>
            </a:r>
            <a:r>
              <a:rPr lang="en-US" sz="1200" dirty="0">
                <a:latin typeface="Consolas" panose="020B0609020204030204" pitchFamily="49" charset="0"/>
              </a:rPr>
              <a:t>, (</a:t>
            </a:r>
            <a:r>
              <a:rPr lang="en-US" sz="1200" dirty="0" err="1">
                <a:latin typeface="Consolas" panose="020B0609020204030204" pitchFamily="49" charset="0"/>
              </a:rPr>
              <a:t>svec.reshape</a:t>
            </a:r>
            <a:r>
              <a:rPr lang="en-US" sz="1200" dirty="0">
                <a:latin typeface="Consolas" panose="020B0609020204030204" pitchFamily="49" charset="0"/>
              </a:rPr>
              <a:t>((nObs,1)) * </a:t>
            </a:r>
            <a:r>
              <a:rPr lang="en-US" sz="1200" dirty="0" err="1">
                <a:latin typeface="Consolas" panose="020B0609020204030204" pitchFamily="49" charset="0"/>
              </a:rPr>
              <a:t>designX</a:t>
            </a:r>
            <a:r>
              <a:rPr lang="en-US" sz="1200" dirty="0">
                <a:latin typeface="Consolas" panose="020B0609020204030204" pitchFamily="49" charset="0"/>
              </a:rPr>
              <a:t>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devvec</a:t>
            </a:r>
            <a:r>
              <a:rPr lang="en-US" sz="1200" dirty="0">
                <a:latin typeface="Consolas" panose="020B0609020204030204" pitchFamily="49" charset="0"/>
              </a:rPr>
              <a:t> = (ypow21 - </a:t>
            </a:r>
            <a:r>
              <a:rPr lang="en-US" sz="1200" dirty="0" err="1">
                <a:latin typeface="Consolas" panose="020B0609020204030204" pitchFamily="49" charset="0"/>
              </a:rPr>
              <a:t>yvec</a:t>
            </a:r>
            <a:r>
              <a:rPr lang="en-US" sz="1200" dirty="0">
                <a:latin typeface="Consolas" panose="020B0609020204030204" pitchFamily="49" charset="0"/>
              </a:rPr>
              <a:t> * </a:t>
            </a:r>
            <a:r>
              <a:rPr lang="en-US" sz="1200" dirty="0" err="1">
                <a:latin typeface="Consolas" panose="020B0609020204030204" pitchFamily="49" charset="0"/>
              </a:rPr>
              <a:t>powvec</a:t>
            </a:r>
            <a:r>
              <a:rPr lang="en-US" sz="1200" dirty="0">
                <a:latin typeface="Consolas" panose="020B0609020204030204" pitchFamily="49" charset="0"/>
              </a:rPr>
              <a:t> / </a:t>
            </a:r>
            <a:r>
              <a:rPr lang="en-US" sz="1200" dirty="0" err="1">
                <a:latin typeface="Consolas" panose="020B0609020204030204" pitchFamily="49" charset="0"/>
              </a:rPr>
              <a:t>one_p</a:t>
            </a:r>
            <a:r>
              <a:rPr lang="en-US" sz="1200" dirty="0">
                <a:latin typeface="Consolas" panose="020B0609020204030204" pitchFamily="49" charset="0"/>
              </a:rPr>
              <a:t> + </a:t>
            </a:r>
            <a:r>
              <a:rPr lang="en-US" sz="1200" dirty="0" err="1">
                <a:latin typeface="Consolas" panose="020B0609020204030204" pitchFamily="49" charset="0"/>
              </a:rPr>
              <a:t>y_pred</a:t>
            </a:r>
            <a:r>
              <a:rPr lang="en-US" sz="1200" dirty="0">
                <a:latin typeface="Consolas" panose="020B0609020204030204" pitchFamily="49" charset="0"/>
              </a:rPr>
              <a:t> * </a:t>
            </a:r>
            <a:r>
              <a:rPr lang="en-US" sz="1200" dirty="0" err="1">
                <a:latin typeface="Consolas" panose="020B0609020204030204" pitchFamily="49" charset="0"/>
              </a:rPr>
              <a:t>powvec</a:t>
            </a:r>
            <a:r>
              <a:rPr lang="en-US" sz="1200" dirty="0">
                <a:latin typeface="Consolas" panose="020B0609020204030204" pitchFamily="49" charset="0"/>
              </a:rPr>
              <a:t> / </a:t>
            </a:r>
            <a:r>
              <a:rPr lang="en-US" sz="1200" dirty="0" err="1">
                <a:latin typeface="Consolas" panose="020B0609020204030204" pitchFamily="49" charset="0"/>
              </a:rPr>
              <a:t>two_p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phi = </a:t>
            </a:r>
            <a:r>
              <a:rPr lang="pt-BR" sz="1200" dirty="0">
                <a:latin typeface="Consolas" panose="020B0609020204030204" pitchFamily="49" charset="0"/>
              </a:rPr>
              <a:t>numpy.sum(devvec) / (nObs - len(nonAliasParam))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</a:t>
            </a:r>
            <a:r>
              <a:rPr lang="en-US" sz="1200" dirty="0" err="1">
                <a:latin typeface="Consolas" panose="020B0609020204030204" pitchFamily="49" charset="0"/>
              </a:rPr>
              <a:t>covBeta</a:t>
            </a:r>
            <a:r>
              <a:rPr lang="en-US" sz="1200" dirty="0">
                <a:latin typeface="Consolas" panose="020B0609020204030204" pitchFamily="49" charset="0"/>
              </a:rPr>
              <a:t> = </a:t>
            </a:r>
            <a:r>
              <a:rPr lang="en-US" sz="1200" dirty="0" err="1">
                <a:latin typeface="Consolas" panose="020B0609020204030204" pitchFamily="49" charset="0"/>
              </a:rPr>
              <a:t>numpy.linalg.inv</a:t>
            </a:r>
            <a:r>
              <a:rPr lang="en-US" sz="1200" dirty="0">
                <a:latin typeface="Consolas" panose="020B0609020204030204" pitchFamily="49" charset="0"/>
              </a:rPr>
              <a:t>(hessian) / phi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>
                <a:latin typeface="Consolas" panose="020B0609020204030204" pitchFamily="49" charset="0"/>
              </a:rPr>
              <a:t>   return(</a:t>
            </a:r>
            <a:r>
              <a:rPr lang="en-US" sz="1200" dirty="0" err="1">
                <a:latin typeface="Consolas" panose="020B0609020204030204" pitchFamily="49" charset="0"/>
              </a:rPr>
              <a:t>iterTable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nonAliasParam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qllk</a:t>
            </a:r>
            <a:r>
              <a:rPr lang="en-US" sz="1200" dirty="0">
                <a:latin typeface="Consolas" panose="020B0609020204030204" pitchFamily="49" charset="0"/>
              </a:rPr>
              <a:t>, phi, beta, </a:t>
            </a:r>
            <a:r>
              <a:rPr lang="en-US" sz="1200" dirty="0" err="1">
                <a:latin typeface="Consolas" panose="020B0609020204030204" pitchFamily="49" charset="0"/>
              </a:rPr>
              <a:t>covBeta</a:t>
            </a:r>
            <a:r>
              <a:rPr lang="en-US" sz="1200" dirty="0">
                <a:latin typeface="Consolas" panose="020B0609020204030204" pitchFamily="49" charset="0"/>
              </a:rPr>
              <a:t>, </a:t>
            </a:r>
            <a:r>
              <a:rPr lang="en-US" sz="1200" dirty="0" err="1">
                <a:latin typeface="Consolas" panose="020B0609020204030204" pitchFamily="49" charset="0"/>
              </a:rPr>
              <a:t>y_pred</a:t>
            </a:r>
            <a:r>
              <a:rPr lang="en-US" sz="1200" dirty="0">
                <a:latin typeface="Consolas" panose="020B0609020204030204" pitchFamily="49" charset="0"/>
              </a:rPr>
              <a:t>)</a:t>
            </a:r>
            <a:endParaRPr lang="en-US" sz="1100" dirty="0">
              <a:latin typeface="Consolas" panose="020B0609020204030204" pitchFamily="49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E8C77-BEE9-4D0B-BC88-2F884A98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0998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Forward Selection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97</a:t>
            </a:fld>
            <a:endParaRPr lang="zh-CN" alt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BDA2CA6-3E56-480E-9D0E-4CE56BD8D83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EA9175-077F-4561-8A0C-D158392EF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8957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Forward Selection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98</a:t>
            </a:fld>
            <a:endParaRPr lang="zh-CN" alt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1013698-5B17-403A-9DD7-8389F69C08B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800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80953241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5811129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015907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7670556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404318409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954057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58951394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53826946"/>
                    </a:ext>
                  </a:extLst>
                </a:gridCol>
              </a:tblGrid>
              <a:tr h="507692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Step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Predictor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# Non-Aliased Parameters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Quasi-Loglikelihood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Dispersion Scale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Deviance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50582885"/>
                  </a:ext>
                </a:extLst>
              </a:tr>
              <a:tr h="754583">
                <a:tc vMerge="1"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 vMerge="1"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Chi-Squares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Significance</a:t>
                      </a: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345379"/>
                  </a:ext>
                </a:extLst>
              </a:tr>
              <a:tr h="507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-2122257.65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219.6727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9345553"/>
                  </a:ext>
                </a:extLst>
              </a:tr>
              <a:tr h="507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-2089257.88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216.3689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300.4449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8.04E-63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15184699"/>
                  </a:ext>
                </a:extLst>
              </a:tr>
              <a:tr h="507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-2062135.09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213.5821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250.7088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1.82E-56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66943990"/>
                  </a:ext>
                </a:extLst>
              </a:tr>
              <a:tr h="507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HOMEKIDS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-2042209.73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211.5403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186.5827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1.77E-42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45697309"/>
                  </a:ext>
                </a:extLst>
              </a:tr>
              <a:tr h="5076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-2037963.06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211.1222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40.1499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2.35E-10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4364484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EFEA2D-AA52-4696-A736-635919BFD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9521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Final Model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99</a:t>
            </a:fld>
            <a:endParaRPr lang="zh-CN" alt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CB12ECC-2911-46AE-ABF9-4E5BE240118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690688"/>
          <a:ext cx="617842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0902">
                  <a:extLst>
                    <a:ext uri="{9D8B030D-6E8A-4147-A177-3AD203B41FA5}">
                      <a16:colId xmlns:a16="http://schemas.microsoft.com/office/drawing/2014/main" val="2673866105"/>
                    </a:ext>
                  </a:extLst>
                </a:gridCol>
                <a:gridCol w="848308">
                  <a:extLst>
                    <a:ext uri="{9D8B030D-6E8A-4147-A177-3AD203B41FA5}">
                      <a16:colId xmlns:a16="http://schemas.microsoft.com/office/drawing/2014/main" val="885050328"/>
                    </a:ext>
                  </a:extLst>
                </a:gridCol>
                <a:gridCol w="1544605">
                  <a:extLst>
                    <a:ext uri="{9D8B030D-6E8A-4147-A177-3AD203B41FA5}">
                      <a16:colId xmlns:a16="http://schemas.microsoft.com/office/drawing/2014/main" val="2963756343"/>
                    </a:ext>
                  </a:extLst>
                </a:gridCol>
                <a:gridCol w="1544605">
                  <a:extLst>
                    <a:ext uri="{9D8B030D-6E8A-4147-A177-3AD203B41FA5}">
                      <a16:colId xmlns:a16="http://schemas.microsoft.com/office/drawing/2014/main" val="635402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Parameter Name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Exp(Estimate)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372182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8.0827104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Applicable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233403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CAR_TYPE_Minivan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-0.7111802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0.4910643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77865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CAR_TYPE_Panel Truck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0.2404622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1.2718368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335256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CAR_TYPE_Pickup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-0.1531255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0.8580220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499983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CAR_TYPE_SUV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-0.2141075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0.8072616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857252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CAR_TYPE_Sports Car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-0.1708984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0.8429072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6414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CAR_TYPE_Van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225115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CAR_AGE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-0.0393950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0.9613709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133264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HOMEKIDS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0.1334476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1.1427614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846443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KIDSDRIV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0.1870337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1.2056679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86498460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B1BC0ADB-3BA7-4F20-92AE-4D85F3C224FD}"/>
              </a:ext>
            </a:extLst>
          </p:cNvPr>
          <p:cNvSpPr/>
          <p:nvPr/>
        </p:nvSpPr>
        <p:spPr>
          <a:xfrm>
            <a:off x="7162800" y="5062042"/>
            <a:ext cx="4571999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Tweedie’s p = 1.3865129</a:t>
            </a:r>
          </a:p>
          <a:p>
            <a:pPr algn="ctr"/>
            <a:r>
              <a:rPr lang="en-US" sz="2000" dirty="0"/>
              <a:t>Dispersion Scale: 211.1222484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5C58D-B4C4-4347-9344-541DBB1E8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690688"/>
            <a:ext cx="4572000" cy="3235875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5D104-6A47-41A5-BFAA-12427901D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2021 by Ming-Long Lam, Ph.D.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736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13765</TotalTime>
  <Words>8949</Words>
  <Application>Microsoft Office PowerPoint</Application>
  <PresentationFormat>Widescreen</PresentationFormat>
  <Paragraphs>1546</Paragraphs>
  <Slides>100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9" baseType="lpstr">
      <vt:lpstr>Adobe Garamond Pro</vt:lpstr>
      <vt:lpstr>Arial</vt:lpstr>
      <vt:lpstr>Calibri</vt:lpstr>
      <vt:lpstr>Calibri Light</vt:lpstr>
      <vt:lpstr>Cambria Math</vt:lpstr>
      <vt:lpstr>Consolas</vt:lpstr>
      <vt:lpstr>Courier New</vt:lpstr>
      <vt:lpstr>Symbol MT</vt:lpstr>
      <vt:lpstr>Office Theme</vt:lpstr>
      <vt:lpstr>PowerPoint Presentation</vt:lpstr>
      <vt:lpstr>Week 6: Poisson, Gamma, and Tweedie</vt:lpstr>
      <vt:lpstr>Zero-Inflated Distributions</vt:lpstr>
      <vt:lpstr>Zero-Inflated Poisson</vt:lpstr>
      <vt:lpstr>Zero-Inflated Poisson</vt:lpstr>
      <vt:lpstr>Zero-Inflated Poisson</vt:lpstr>
      <vt:lpstr>Zero-Inflated Negative Binomial</vt:lpstr>
      <vt:lpstr>Zero-Inflated Negative Binomial</vt:lpstr>
      <vt:lpstr>Zero-Inflated Negative Binomial</vt:lpstr>
      <vt:lpstr>What is Severity?</vt:lpstr>
      <vt:lpstr>Severity is Average Loss Per Claim</vt:lpstr>
      <vt:lpstr>Five Common Distributions for Severity</vt:lpstr>
      <vt:lpstr>Exponential Distribution</vt:lpstr>
      <vt:lpstr>Gamma Distribution</vt:lpstr>
      <vt:lpstr>Lognormal Distribution</vt:lpstr>
      <vt:lpstr>Pareto Distribution</vt:lpstr>
      <vt:lpstr>Weibull Distribution</vt:lpstr>
      <vt:lpstr>[Right/Upper] Tail of Severity Loss Distribution</vt:lpstr>
      <vt:lpstr>[Right] Tail of Severity Loss Distribution</vt:lpstr>
      <vt:lpstr>Assume Gamma Distribution for Severity</vt:lpstr>
      <vt:lpstr>Gamma Distribution Parametrization</vt:lpstr>
      <vt:lpstr>Gamma is in Exponential Family</vt:lpstr>
      <vt:lpstr>Link Function for Gamma</vt:lpstr>
      <vt:lpstr>MLE – Gamma Distribution and Log Link</vt:lpstr>
      <vt:lpstr>MLE – Gamma Distribution and Log Link</vt:lpstr>
      <vt:lpstr>Gradient of Log-Likelihood Function</vt:lpstr>
      <vt:lpstr>The Score Equations</vt:lpstr>
      <vt:lpstr>The Score Equations</vt:lpstr>
      <vt:lpstr>Hessian of Log-Likelihood Function</vt:lpstr>
      <vt:lpstr>MLE – Gamma Distribution and Log Link</vt:lpstr>
      <vt:lpstr>MLE – Gamma Distribution and Log Link</vt:lpstr>
      <vt:lpstr>MLE – Gamma Distribution and Log Link</vt:lpstr>
      <vt:lpstr>MLE – Gamma Distribution and Log Link</vt:lpstr>
      <vt:lpstr>Bisection Search for Alpha</vt:lpstr>
      <vt:lpstr>MLE – Newton-Raphson Algorithm</vt:lpstr>
      <vt:lpstr>MLE – Asymptotic Covariance Matrix</vt:lpstr>
      <vt:lpstr>MLE – Initial Values </vt:lpstr>
      <vt:lpstr>Auto Claim Severity Example</vt:lpstr>
      <vt:lpstr>Severity = CLM_AMOUNT / CLM_COUNT</vt:lpstr>
      <vt:lpstr>Python Function GLM4Severity </vt:lpstr>
      <vt:lpstr>Python Function GLM4Severity </vt:lpstr>
      <vt:lpstr>Python Function GLM4Severity </vt:lpstr>
      <vt:lpstr>Python Function GLM4Severity </vt:lpstr>
      <vt:lpstr>Forward Selection (alpha = 0.05)</vt:lpstr>
      <vt:lpstr>Forward Selection (alpha = 0.05)</vt:lpstr>
      <vt:lpstr>Forward Selection (alpha = 0.05)</vt:lpstr>
      <vt:lpstr>Forward Selection (alpha = 0.05)</vt:lpstr>
      <vt:lpstr>Forward Selection Summary (alpha = 0.05)</vt:lpstr>
      <vt:lpstr>Backward Selection (alpha = 0.05)</vt:lpstr>
      <vt:lpstr>Backward Selection (alpha = 0.05)</vt:lpstr>
      <vt:lpstr>Final Model: Intercept + CAR_TYPE + KIDSDRIV + CAR_AGE</vt:lpstr>
      <vt:lpstr>Final Model: Intercept + CAR_TYPE + KIDSDRIV + CAR_AGE</vt:lpstr>
      <vt:lpstr>Final Model: Intercept + CAR_TYPE + KIDSDRIV + CAR_AGE</vt:lpstr>
      <vt:lpstr>Predicted versus Observed Severity</vt:lpstr>
      <vt:lpstr>Predicted versus Observed Severity (Zoom In)</vt:lpstr>
      <vt:lpstr>Fundamental Ratemaking Formula</vt:lpstr>
      <vt:lpstr>Distribution of Pure Premium</vt:lpstr>
      <vt:lpstr>Distribution of Pure Premium</vt:lpstr>
      <vt:lpstr>Distribution of Pure Premium</vt:lpstr>
      <vt:lpstr>Expectation of X</vt:lpstr>
      <vt:lpstr>Expectation of X</vt:lpstr>
      <vt:lpstr>Expectation of X</vt:lpstr>
      <vt:lpstr>Expectation of X</vt:lpstr>
      <vt:lpstr>Marginal Variance of X</vt:lpstr>
      <vt:lpstr>Marginal Variance of X</vt:lpstr>
      <vt:lpstr>Variance of X</vt:lpstr>
      <vt:lpstr>Distribution for Exponential Dispersion Model</vt:lpstr>
      <vt:lpstr>Distribution for Exponential Dispersion Model</vt:lpstr>
      <vt:lpstr>Tweedie Distribution</vt:lpstr>
      <vt:lpstr>Tweedie Distribution</vt:lpstr>
      <vt:lpstr>Simulated Tweedie Distribution</vt:lpstr>
      <vt:lpstr>Simulated Tweedie Distribution</vt:lpstr>
      <vt:lpstr>Distribution of Total Claim Amount</vt:lpstr>
      <vt:lpstr>Tweedie Distribution with 1 &lt; 𝑝 &lt; 2</vt:lpstr>
      <vt:lpstr>Tweedie Distribution with 1 &lt; 𝑝 &lt; 2</vt:lpstr>
      <vt:lpstr>Tweedie Distribution with 1 &lt; 𝑝 &lt; 2</vt:lpstr>
      <vt:lpstr>Distribution for Total Claim Amount</vt:lpstr>
      <vt:lpstr>Distribution for Total Claim Amount</vt:lpstr>
      <vt:lpstr>Distribution for Total Claim Amount</vt:lpstr>
      <vt:lpstr>Distribution for Total Amount of Claims</vt:lpstr>
      <vt:lpstr>Distribution for Total Amount of Claims</vt:lpstr>
      <vt:lpstr>MLE – Tweedie Distribution and Log Link</vt:lpstr>
      <vt:lpstr>MLE – Tweedie Distribution and Log Link</vt:lpstr>
      <vt:lpstr>Gradient of Quasi-Log-Likelihood Function</vt:lpstr>
      <vt:lpstr>MLE – Tweedie Distribution and Log Link</vt:lpstr>
      <vt:lpstr>MLE – Newton-Raphson Algorithm</vt:lpstr>
      <vt:lpstr>Pre-Estimation for p</vt:lpstr>
      <vt:lpstr>Pre-Estimation for p and ϕ</vt:lpstr>
      <vt:lpstr>Post-Estimation for ϕ</vt:lpstr>
      <vt:lpstr>Auto Claim Amount Example</vt:lpstr>
      <vt:lpstr>Total Claim Amount: CLM_AMOUNT</vt:lpstr>
      <vt:lpstr>Pre-Estimation of Tweedie p Parameter</vt:lpstr>
      <vt:lpstr>Python Function: GLM4PurePremium</vt:lpstr>
      <vt:lpstr>Python Function: GLM4PurePremium</vt:lpstr>
      <vt:lpstr>Python Function: GLM4PurePremium</vt:lpstr>
      <vt:lpstr>Python Function: GLM4PurePremium</vt:lpstr>
      <vt:lpstr>Forward Selection</vt:lpstr>
      <vt:lpstr>Forward Selection</vt:lpstr>
      <vt:lpstr>Final Model</vt:lpstr>
      <vt:lpstr> </vt:lpstr>
    </vt:vector>
  </TitlesOfParts>
  <Company>SAS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SAS Workshop for MSc Analytics</dc:title>
  <dc:creator>Ming-Long Lam</dc:creator>
  <cp:lastModifiedBy>Ming-Long Lam</cp:lastModifiedBy>
  <cp:revision>2237</cp:revision>
  <cp:lastPrinted>2014-06-20T14:10:14Z</cp:lastPrinted>
  <dcterms:created xsi:type="dcterms:W3CDTF">2014-05-31T22:30:28Z</dcterms:created>
  <dcterms:modified xsi:type="dcterms:W3CDTF">2021-02-17T22:28:25Z</dcterms:modified>
</cp:coreProperties>
</file>